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35"/>
  </p:notesMasterIdLst>
  <p:handoutMasterIdLst>
    <p:handoutMasterId r:id="rId36"/>
  </p:handoutMasterIdLst>
  <p:sldIdLst>
    <p:sldId id="319" r:id="rId2"/>
    <p:sldId id="338" r:id="rId3"/>
    <p:sldId id="341" r:id="rId4"/>
    <p:sldId id="342" r:id="rId5"/>
    <p:sldId id="385" r:id="rId6"/>
    <p:sldId id="330" r:id="rId7"/>
    <p:sldId id="325" r:id="rId8"/>
    <p:sldId id="297" r:id="rId9"/>
    <p:sldId id="298" r:id="rId10"/>
    <p:sldId id="299" r:id="rId11"/>
    <p:sldId id="360" r:id="rId12"/>
    <p:sldId id="386" r:id="rId13"/>
    <p:sldId id="364" r:id="rId14"/>
    <p:sldId id="366" r:id="rId15"/>
    <p:sldId id="368" r:id="rId16"/>
    <p:sldId id="401" r:id="rId17"/>
    <p:sldId id="289" r:id="rId18"/>
    <p:sldId id="293" r:id="rId19"/>
    <p:sldId id="294" r:id="rId20"/>
    <p:sldId id="295" r:id="rId21"/>
    <p:sldId id="397" r:id="rId22"/>
    <p:sldId id="398" r:id="rId23"/>
    <p:sldId id="384" r:id="rId24"/>
    <p:sldId id="300" r:id="rId25"/>
    <p:sldId id="382" r:id="rId26"/>
    <p:sldId id="317" r:id="rId27"/>
    <p:sldId id="322" r:id="rId28"/>
    <p:sldId id="373" r:id="rId29"/>
    <p:sldId id="400" r:id="rId30"/>
    <p:sldId id="379" r:id="rId31"/>
    <p:sldId id="358" r:id="rId32"/>
    <p:sldId id="335" r:id="rId33"/>
    <p:sldId id="25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33CC33"/>
    <a:srgbClr val="003300"/>
    <a:srgbClr val="003399"/>
    <a:srgbClr val="336699"/>
    <a:srgbClr val="008080"/>
    <a:srgbClr val="009999"/>
    <a:srgbClr val="0A7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0FC2A-3DFA-4DBC-9A20-3AF298C42665}" v="33" dt="2025-05-12T19:38:05.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48" d="100"/>
          <a:sy n="48" d="100"/>
        </p:scale>
        <p:origin x="1752" y="264"/>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0" Type="http://schemas.openxmlformats.org/officeDocument/2006/relationships/slide" Target="slides/slide19.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 Chen" userId="ed6cae942d3ab349" providerId="LiveId" clId="{3750FC2A-3DFA-4DBC-9A20-3AF298C42665}"/>
    <pc:docChg chg="undo custSel addSld delSld modSld sldOrd">
      <pc:chgData name="Kai Chen" userId="ed6cae942d3ab349" providerId="LiveId" clId="{3750FC2A-3DFA-4DBC-9A20-3AF298C42665}" dt="2025-05-12T19:39:51.721" v="2771"/>
      <pc:docMkLst>
        <pc:docMk/>
      </pc:docMkLst>
      <pc:sldChg chg="modSp mod">
        <pc:chgData name="Kai Chen" userId="ed6cae942d3ab349" providerId="LiveId" clId="{3750FC2A-3DFA-4DBC-9A20-3AF298C42665}" dt="2025-05-09T19:06:21.270" v="1637" actId="1076"/>
        <pc:sldMkLst>
          <pc:docMk/>
          <pc:sldMk cId="0" sldId="257"/>
        </pc:sldMkLst>
        <pc:spChg chg="mod">
          <ac:chgData name="Kai Chen" userId="ed6cae942d3ab349" providerId="LiveId" clId="{3750FC2A-3DFA-4DBC-9A20-3AF298C42665}" dt="2025-05-09T19:02:31.359" v="1315" actId="20577"/>
          <ac:spMkLst>
            <pc:docMk/>
            <pc:sldMk cId="0" sldId="257"/>
            <ac:spMk id="5126" creationId="{2AB7D27D-8A84-D7FD-D7E2-E0DB57FCE428}"/>
          </ac:spMkLst>
        </pc:spChg>
        <pc:spChg chg="mod">
          <ac:chgData name="Kai Chen" userId="ed6cae942d3ab349" providerId="LiveId" clId="{3750FC2A-3DFA-4DBC-9A20-3AF298C42665}" dt="2025-05-09T19:06:21.270" v="1637" actId="1076"/>
          <ac:spMkLst>
            <pc:docMk/>
            <pc:sldMk cId="0" sldId="257"/>
            <ac:spMk id="76803" creationId="{77266D4E-84AD-6C54-31F0-AE91A2F486AB}"/>
          </ac:spMkLst>
        </pc:spChg>
      </pc:sldChg>
      <pc:sldChg chg="modSp mod">
        <pc:chgData name="Kai Chen" userId="ed6cae942d3ab349" providerId="LiveId" clId="{3750FC2A-3DFA-4DBC-9A20-3AF298C42665}" dt="2025-05-09T02:26:27.552" v="628" actId="20577"/>
        <pc:sldMkLst>
          <pc:docMk/>
          <pc:sldMk cId="0" sldId="289"/>
        </pc:sldMkLst>
        <pc:spChg chg="mod">
          <ac:chgData name="Kai Chen" userId="ed6cae942d3ab349" providerId="LiveId" clId="{3750FC2A-3DFA-4DBC-9A20-3AF298C42665}" dt="2025-05-09T02:26:27.552" v="628" actId="20577"/>
          <ac:spMkLst>
            <pc:docMk/>
            <pc:sldMk cId="0" sldId="289"/>
            <ac:spMk id="34819" creationId="{0BDEF519-6B40-6CC9-0EA1-8765831C7C5C}"/>
          </ac:spMkLst>
        </pc:spChg>
      </pc:sldChg>
      <pc:sldChg chg="modSp mod">
        <pc:chgData name="Kai Chen" userId="ed6cae942d3ab349" providerId="LiveId" clId="{3750FC2A-3DFA-4DBC-9A20-3AF298C42665}" dt="2025-05-09T19:16:04.001" v="1820" actId="6549"/>
        <pc:sldMkLst>
          <pc:docMk/>
          <pc:sldMk cId="0" sldId="293"/>
        </pc:sldMkLst>
        <pc:spChg chg="mod">
          <ac:chgData name="Kai Chen" userId="ed6cae942d3ab349" providerId="LiveId" clId="{3750FC2A-3DFA-4DBC-9A20-3AF298C42665}" dt="2025-05-09T19:16:04.001" v="1820" actId="6549"/>
          <ac:spMkLst>
            <pc:docMk/>
            <pc:sldMk cId="0" sldId="293"/>
            <ac:spMk id="36867" creationId="{AFD7AD96-761F-D98A-54D6-6A32F0B6B78B}"/>
          </ac:spMkLst>
        </pc:spChg>
        <pc:spChg chg="mod">
          <ac:chgData name="Kai Chen" userId="ed6cae942d3ab349" providerId="LiveId" clId="{3750FC2A-3DFA-4DBC-9A20-3AF298C42665}" dt="2025-05-09T18:28:35.456" v="806" actId="20577"/>
          <ac:spMkLst>
            <pc:docMk/>
            <pc:sldMk cId="0" sldId="293"/>
            <ac:spMk id="51202" creationId="{FC3931F4-D556-FCBF-2E19-58C83DDA043C}"/>
          </ac:spMkLst>
        </pc:spChg>
      </pc:sldChg>
      <pc:sldChg chg="modSp mod">
        <pc:chgData name="Kai Chen" userId="ed6cae942d3ab349" providerId="LiveId" clId="{3750FC2A-3DFA-4DBC-9A20-3AF298C42665}" dt="2025-05-09T19:14:09.022" v="1757" actId="20577"/>
        <pc:sldMkLst>
          <pc:docMk/>
          <pc:sldMk cId="0" sldId="294"/>
        </pc:sldMkLst>
        <pc:spChg chg="mod">
          <ac:chgData name="Kai Chen" userId="ed6cae942d3ab349" providerId="LiveId" clId="{3750FC2A-3DFA-4DBC-9A20-3AF298C42665}" dt="2025-05-09T19:14:09.022" v="1757" actId="20577"/>
          <ac:spMkLst>
            <pc:docMk/>
            <pc:sldMk cId="0" sldId="294"/>
            <ac:spMk id="52226" creationId="{34BA1375-3B38-8224-801E-FC75B5567811}"/>
          </ac:spMkLst>
        </pc:spChg>
      </pc:sldChg>
      <pc:sldChg chg="modSp mod">
        <pc:chgData name="Kai Chen" userId="ed6cae942d3ab349" providerId="LiveId" clId="{3750FC2A-3DFA-4DBC-9A20-3AF298C42665}" dt="2025-05-09T19:13:41.351" v="1740" actId="20577"/>
        <pc:sldMkLst>
          <pc:docMk/>
          <pc:sldMk cId="0" sldId="295"/>
        </pc:sldMkLst>
        <pc:spChg chg="mod">
          <ac:chgData name="Kai Chen" userId="ed6cae942d3ab349" providerId="LiveId" clId="{3750FC2A-3DFA-4DBC-9A20-3AF298C42665}" dt="2025-05-09T19:13:27.958" v="1717" actId="20577"/>
          <ac:spMkLst>
            <pc:docMk/>
            <pc:sldMk cId="0" sldId="295"/>
            <ac:spMk id="39939" creationId="{7525E5B2-C50B-7861-FE6E-481BAE86DBD7}"/>
          </ac:spMkLst>
        </pc:spChg>
        <pc:spChg chg="mod">
          <ac:chgData name="Kai Chen" userId="ed6cae942d3ab349" providerId="LiveId" clId="{3750FC2A-3DFA-4DBC-9A20-3AF298C42665}" dt="2025-05-09T19:13:41.351" v="1740" actId="20577"/>
          <ac:spMkLst>
            <pc:docMk/>
            <pc:sldMk cId="0" sldId="295"/>
            <ac:spMk id="53250" creationId="{CD0B33E0-F6DB-BB5B-3369-4ADC3709B0F9}"/>
          </ac:spMkLst>
        </pc:spChg>
      </pc:sldChg>
      <pc:sldChg chg="del">
        <pc:chgData name="Kai Chen" userId="ed6cae942d3ab349" providerId="LiveId" clId="{3750FC2A-3DFA-4DBC-9A20-3AF298C42665}" dt="2025-05-12T18:44:48.001" v="2579" actId="2696"/>
        <pc:sldMkLst>
          <pc:docMk/>
          <pc:sldMk cId="0" sldId="297"/>
        </pc:sldMkLst>
      </pc:sldChg>
      <pc:sldChg chg="add">
        <pc:chgData name="Kai Chen" userId="ed6cae942d3ab349" providerId="LiveId" clId="{3750FC2A-3DFA-4DBC-9A20-3AF298C42665}" dt="2025-05-12T18:45:09.324" v="2580"/>
        <pc:sldMkLst>
          <pc:docMk/>
          <pc:sldMk cId="130615836" sldId="297"/>
        </pc:sldMkLst>
      </pc:sldChg>
      <pc:sldChg chg="addSp delSp modSp del mod">
        <pc:chgData name="Kai Chen" userId="ed6cae942d3ab349" providerId="LiveId" clId="{3750FC2A-3DFA-4DBC-9A20-3AF298C42665}" dt="2025-05-12T18:44:48.001" v="2579" actId="2696"/>
        <pc:sldMkLst>
          <pc:docMk/>
          <pc:sldMk cId="0" sldId="298"/>
        </pc:sldMkLst>
      </pc:sldChg>
      <pc:sldChg chg="add">
        <pc:chgData name="Kai Chen" userId="ed6cae942d3ab349" providerId="LiveId" clId="{3750FC2A-3DFA-4DBC-9A20-3AF298C42665}" dt="2025-05-12T18:45:09.324" v="2580"/>
        <pc:sldMkLst>
          <pc:docMk/>
          <pc:sldMk cId="2355936787" sldId="298"/>
        </pc:sldMkLst>
      </pc:sldChg>
      <pc:sldChg chg="addSp delSp modSp del mod">
        <pc:chgData name="Kai Chen" userId="ed6cae942d3ab349" providerId="LiveId" clId="{3750FC2A-3DFA-4DBC-9A20-3AF298C42665}" dt="2025-05-12T18:44:48.001" v="2579" actId="2696"/>
        <pc:sldMkLst>
          <pc:docMk/>
          <pc:sldMk cId="0" sldId="299"/>
        </pc:sldMkLst>
      </pc:sldChg>
      <pc:sldChg chg="add">
        <pc:chgData name="Kai Chen" userId="ed6cae942d3ab349" providerId="LiveId" clId="{3750FC2A-3DFA-4DBC-9A20-3AF298C42665}" dt="2025-05-12T18:45:09.324" v="2580"/>
        <pc:sldMkLst>
          <pc:docMk/>
          <pc:sldMk cId="1456062579" sldId="299"/>
        </pc:sldMkLst>
      </pc:sldChg>
      <pc:sldChg chg="del">
        <pc:chgData name="Kai Chen" userId="ed6cae942d3ab349" providerId="LiveId" clId="{3750FC2A-3DFA-4DBC-9A20-3AF298C42665}" dt="2025-05-12T18:52:29.476" v="2637" actId="47"/>
        <pc:sldMkLst>
          <pc:docMk/>
          <pc:sldMk cId="0" sldId="301"/>
        </pc:sldMkLst>
      </pc:sldChg>
      <pc:sldChg chg="modSp del mod">
        <pc:chgData name="Kai Chen" userId="ed6cae942d3ab349" providerId="LiveId" clId="{3750FC2A-3DFA-4DBC-9A20-3AF298C42665}" dt="2025-05-12T18:49:43.033" v="2633" actId="47"/>
        <pc:sldMkLst>
          <pc:docMk/>
          <pc:sldMk cId="0" sldId="306"/>
        </pc:sldMkLst>
      </pc:sldChg>
      <pc:sldChg chg="modSp mod">
        <pc:chgData name="Kai Chen" userId="ed6cae942d3ab349" providerId="LiveId" clId="{3750FC2A-3DFA-4DBC-9A20-3AF298C42665}" dt="2025-05-12T19:32:39.989" v="2691" actId="2711"/>
        <pc:sldMkLst>
          <pc:docMk/>
          <pc:sldMk cId="0" sldId="317"/>
        </pc:sldMkLst>
        <pc:spChg chg="mod">
          <ac:chgData name="Kai Chen" userId="ed6cae942d3ab349" providerId="LiveId" clId="{3750FC2A-3DFA-4DBC-9A20-3AF298C42665}" dt="2025-05-09T18:27:31.190" v="764" actId="20577"/>
          <ac:spMkLst>
            <pc:docMk/>
            <pc:sldMk cId="0" sldId="317"/>
            <ac:spMk id="50179" creationId="{7B6C434E-CD5F-60B0-8D75-05372786971D}"/>
          </ac:spMkLst>
        </pc:spChg>
        <pc:spChg chg="mod">
          <ac:chgData name="Kai Chen" userId="ed6cae942d3ab349" providerId="LiveId" clId="{3750FC2A-3DFA-4DBC-9A20-3AF298C42665}" dt="2025-05-12T19:32:39.989" v="2691" actId="2711"/>
          <ac:spMkLst>
            <pc:docMk/>
            <pc:sldMk cId="0" sldId="317"/>
            <ac:spMk id="76802" creationId="{D0F8796E-FFDF-124D-6B97-6EBBD745EEAF}"/>
          </ac:spMkLst>
        </pc:spChg>
      </pc:sldChg>
      <pc:sldChg chg="addSp delSp modSp mod modClrScheme chgLayout">
        <pc:chgData name="Kai Chen" userId="ed6cae942d3ab349" providerId="LiveId" clId="{3750FC2A-3DFA-4DBC-9A20-3AF298C42665}" dt="2025-05-08T05:50:16.562" v="211" actId="20577"/>
        <pc:sldMkLst>
          <pc:docMk/>
          <pc:sldMk cId="0" sldId="319"/>
        </pc:sldMkLst>
        <pc:spChg chg="add mod ord">
          <ac:chgData name="Kai Chen" userId="ed6cae942d3ab349" providerId="LiveId" clId="{3750FC2A-3DFA-4DBC-9A20-3AF298C42665}" dt="2025-05-08T05:50:16.562" v="211" actId="20577"/>
          <ac:spMkLst>
            <pc:docMk/>
            <pc:sldMk cId="0" sldId="319"/>
            <ac:spMk id="3" creationId="{AC516FF8-9941-E18A-37E3-6F2F4CFF686A}"/>
          </ac:spMkLst>
        </pc:spChg>
        <pc:spChg chg="add mod ord">
          <ac:chgData name="Kai Chen" userId="ed6cae942d3ab349" providerId="LiveId" clId="{3750FC2A-3DFA-4DBC-9A20-3AF298C42665}" dt="2025-05-08T05:45:35.700" v="80" actId="1076"/>
          <ac:spMkLst>
            <pc:docMk/>
            <pc:sldMk cId="0" sldId="319"/>
            <ac:spMk id="6" creationId="{B8E1062B-25B4-0B6D-1B00-1FFE2764A31F}"/>
          </ac:spMkLst>
        </pc:spChg>
        <pc:spChg chg="mod ord">
          <ac:chgData name="Kai Chen" userId="ed6cae942d3ab349" providerId="LiveId" clId="{3750FC2A-3DFA-4DBC-9A20-3AF298C42665}" dt="2025-05-08T05:42:34.906" v="25" actId="700"/>
          <ac:spMkLst>
            <pc:docMk/>
            <pc:sldMk cId="0" sldId="319"/>
            <ac:spMk id="7170" creationId="{41814E49-806F-417E-B9D5-F2D018F615A5}"/>
          </ac:spMkLst>
        </pc:spChg>
        <pc:spChg chg="mod ord">
          <ac:chgData name="Kai Chen" userId="ed6cae942d3ab349" providerId="LiveId" clId="{3750FC2A-3DFA-4DBC-9A20-3AF298C42665}" dt="2025-05-08T05:42:34.906" v="25" actId="700"/>
          <ac:spMkLst>
            <pc:docMk/>
            <pc:sldMk cId="0" sldId="319"/>
            <ac:spMk id="7171" creationId="{4EB1E207-0D56-0629-829B-1F4ED655BB5D}"/>
          </ac:spMkLst>
        </pc:spChg>
        <pc:picChg chg="mod">
          <ac:chgData name="Kai Chen" userId="ed6cae942d3ab349" providerId="LiveId" clId="{3750FC2A-3DFA-4DBC-9A20-3AF298C42665}" dt="2025-05-08T05:44:47.676" v="33" actId="1076"/>
          <ac:picMkLst>
            <pc:docMk/>
            <pc:sldMk cId="0" sldId="319"/>
            <ac:picMk id="7175" creationId="{97B708F9-276D-C4B9-F658-D8C7BC267A9F}"/>
          </ac:picMkLst>
        </pc:picChg>
        <pc:picChg chg="mod">
          <ac:chgData name="Kai Chen" userId="ed6cae942d3ab349" providerId="LiveId" clId="{3750FC2A-3DFA-4DBC-9A20-3AF298C42665}" dt="2025-05-08T05:45:46.895" v="82" actId="1076"/>
          <ac:picMkLst>
            <pc:docMk/>
            <pc:sldMk cId="0" sldId="319"/>
            <ac:picMk id="7176" creationId="{6AE13CCF-112E-D5CA-1F3B-42B733DA61BA}"/>
          </ac:picMkLst>
        </pc:picChg>
      </pc:sldChg>
      <pc:sldChg chg="addSp modSp mod modClrScheme chgLayout">
        <pc:chgData name="Kai Chen" userId="ed6cae942d3ab349" providerId="LiveId" clId="{3750FC2A-3DFA-4DBC-9A20-3AF298C42665}" dt="2025-05-12T19:38:31.625" v="2724" actId="20577"/>
        <pc:sldMkLst>
          <pc:docMk/>
          <pc:sldMk cId="0" sldId="322"/>
        </pc:sldMkLst>
        <pc:spChg chg="add mod ord">
          <ac:chgData name="Kai Chen" userId="ed6cae942d3ab349" providerId="LiveId" clId="{3750FC2A-3DFA-4DBC-9A20-3AF298C42665}" dt="2025-05-12T19:38:31.625" v="2724" actId="20577"/>
          <ac:spMkLst>
            <pc:docMk/>
            <pc:sldMk cId="0" sldId="322"/>
            <ac:spMk id="7" creationId="{4E14231F-2673-CEFD-7A7D-A7804811CB42}"/>
          </ac:spMkLst>
        </pc:spChg>
        <pc:spChg chg="add mod ord">
          <ac:chgData name="Kai Chen" userId="ed6cae942d3ab349" providerId="LiveId" clId="{3750FC2A-3DFA-4DBC-9A20-3AF298C42665}" dt="2025-05-12T19:38:12.195" v="2706" actId="700"/>
          <ac:spMkLst>
            <pc:docMk/>
            <pc:sldMk cId="0" sldId="322"/>
            <ac:spMk id="8" creationId="{FEE5A902-49A6-6AA8-83BD-44FAE14BECFA}"/>
          </ac:spMkLst>
        </pc:spChg>
        <pc:spChg chg="mod ord">
          <ac:chgData name="Kai Chen" userId="ed6cae942d3ab349" providerId="LiveId" clId="{3750FC2A-3DFA-4DBC-9A20-3AF298C42665}" dt="2025-05-12T19:38:12.195" v="2706" actId="700"/>
          <ac:spMkLst>
            <pc:docMk/>
            <pc:sldMk cId="0" sldId="322"/>
            <ac:spMk id="55298" creationId="{9108EC3A-F88C-56F7-9423-84B18F05DD82}"/>
          </ac:spMkLst>
        </pc:spChg>
        <pc:picChg chg="add mod">
          <ac:chgData name="Kai Chen" userId="ed6cae942d3ab349" providerId="LiveId" clId="{3750FC2A-3DFA-4DBC-9A20-3AF298C42665}" dt="2025-05-12T19:35:27.241" v="2696" actId="1076"/>
          <ac:picMkLst>
            <pc:docMk/>
            <pc:sldMk cId="0" sldId="322"/>
            <ac:picMk id="3" creationId="{D333A01E-A1D8-A689-54FC-9AD7AC7FB192}"/>
          </ac:picMkLst>
        </pc:picChg>
        <pc:picChg chg="add mod">
          <ac:chgData name="Kai Chen" userId="ed6cae942d3ab349" providerId="LiveId" clId="{3750FC2A-3DFA-4DBC-9A20-3AF298C42665}" dt="2025-05-12T19:37:15.872" v="2700" actId="1076"/>
          <ac:picMkLst>
            <pc:docMk/>
            <pc:sldMk cId="0" sldId="322"/>
            <ac:picMk id="5" creationId="{3832CB58-9EDB-3F6B-DF4F-82251C9F7951}"/>
          </ac:picMkLst>
        </pc:picChg>
        <pc:picChg chg="add mod">
          <ac:chgData name="Kai Chen" userId="ed6cae942d3ab349" providerId="LiveId" clId="{3750FC2A-3DFA-4DBC-9A20-3AF298C42665}" dt="2025-05-12T19:37:54.988" v="2704" actId="1076"/>
          <ac:picMkLst>
            <pc:docMk/>
            <pc:sldMk cId="0" sldId="322"/>
            <ac:picMk id="6" creationId="{47EBA259-CE08-35BF-E028-2A40CE98204A}"/>
          </ac:picMkLst>
        </pc:picChg>
        <pc:picChg chg="mod">
          <ac:chgData name="Kai Chen" userId="ed6cae942d3ab349" providerId="LiveId" clId="{3750FC2A-3DFA-4DBC-9A20-3AF298C42665}" dt="2025-05-12T19:38:05.661" v="2705" actId="1076"/>
          <ac:picMkLst>
            <pc:docMk/>
            <pc:sldMk cId="0" sldId="322"/>
            <ac:picMk id="55299" creationId="{0441A041-DF08-D396-936F-2C5AFBF9B090}"/>
          </ac:picMkLst>
        </pc:picChg>
      </pc:sldChg>
      <pc:sldChg chg="modSp del mod">
        <pc:chgData name="Kai Chen" userId="ed6cae942d3ab349" providerId="LiveId" clId="{3750FC2A-3DFA-4DBC-9A20-3AF298C42665}" dt="2025-05-12T18:44:48.001" v="2579" actId="2696"/>
        <pc:sldMkLst>
          <pc:docMk/>
          <pc:sldMk cId="0" sldId="323"/>
        </pc:sldMkLst>
      </pc:sldChg>
      <pc:sldChg chg="add del">
        <pc:chgData name="Kai Chen" userId="ed6cae942d3ab349" providerId="LiveId" clId="{3750FC2A-3DFA-4DBC-9A20-3AF298C42665}" dt="2025-05-12T18:46:57.149" v="2601" actId="47"/>
        <pc:sldMkLst>
          <pc:docMk/>
          <pc:sldMk cId="1297829619" sldId="323"/>
        </pc:sldMkLst>
      </pc:sldChg>
      <pc:sldChg chg="del">
        <pc:chgData name="Kai Chen" userId="ed6cae942d3ab349" providerId="LiveId" clId="{3750FC2A-3DFA-4DBC-9A20-3AF298C42665}" dt="2025-05-12T18:42:51.084" v="2577" actId="47"/>
        <pc:sldMkLst>
          <pc:docMk/>
          <pc:sldMk cId="0" sldId="324"/>
        </pc:sldMkLst>
      </pc:sldChg>
      <pc:sldChg chg="modSp del mod chgLayout">
        <pc:chgData name="Kai Chen" userId="ed6cae942d3ab349" providerId="LiveId" clId="{3750FC2A-3DFA-4DBC-9A20-3AF298C42665}" dt="2025-05-12T18:44:48.001" v="2579" actId="2696"/>
        <pc:sldMkLst>
          <pc:docMk/>
          <pc:sldMk cId="0" sldId="325"/>
        </pc:sldMkLst>
      </pc:sldChg>
      <pc:sldChg chg="add">
        <pc:chgData name="Kai Chen" userId="ed6cae942d3ab349" providerId="LiveId" clId="{3750FC2A-3DFA-4DBC-9A20-3AF298C42665}" dt="2025-05-12T18:45:09.324" v="2580"/>
        <pc:sldMkLst>
          <pc:docMk/>
          <pc:sldMk cId="2836250896" sldId="325"/>
        </pc:sldMkLst>
      </pc:sldChg>
      <pc:sldChg chg="del">
        <pc:chgData name="Kai Chen" userId="ed6cae942d3ab349" providerId="LiveId" clId="{3750FC2A-3DFA-4DBC-9A20-3AF298C42665}" dt="2025-05-12T18:44:48.001" v="2579" actId="2696"/>
        <pc:sldMkLst>
          <pc:docMk/>
          <pc:sldMk cId="0" sldId="330"/>
        </pc:sldMkLst>
      </pc:sldChg>
      <pc:sldChg chg="add">
        <pc:chgData name="Kai Chen" userId="ed6cae942d3ab349" providerId="LiveId" clId="{3750FC2A-3DFA-4DBC-9A20-3AF298C42665}" dt="2025-05-12T18:45:09.324" v="2580"/>
        <pc:sldMkLst>
          <pc:docMk/>
          <pc:sldMk cId="558540099" sldId="330"/>
        </pc:sldMkLst>
      </pc:sldChg>
      <pc:sldChg chg="modSp del mod">
        <pc:chgData name="Kai Chen" userId="ed6cae942d3ab349" providerId="LiveId" clId="{3750FC2A-3DFA-4DBC-9A20-3AF298C42665}" dt="2025-05-09T19:16:33.679" v="1821" actId="47"/>
        <pc:sldMkLst>
          <pc:docMk/>
          <pc:sldMk cId="0" sldId="333"/>
        </pc:sldMkLst>
      </pc:sldChg>
      <pc:sldChg chg="modSp mod ord">
        <pc:chgData name="Kai Chen" userId="ed6cae942d3ab349" providerId="LiveId" clId="{3750FC2A-3DFA-4DBC-9A20-3AF298C42665}" dt="2025-05-12T19:29:43.563" v="2687"/>
        <pc:sldMkLst>
          <pc:docMk/>
          <pc:sldMk cId="0" sldId="335"/>
        </pc:sldMkLst>
        <pc:spChg chg="mod">
          <ac:chgData name="Kai Chen" userId="ed6cae942d3ab349" providerId="LiveId" clId="{3750FC2A-3DFA-4DBC-9A20-3AF298C42665}" dt="2025-05-09T19:09:26.600" v="1693" actId="20577"/>
          <ac:spMkLst>
            <pc:docMk/>
            <pc:sldMk cId="0" sldId="335"/>
            <ac:spMk id="64515" creationId="{71CF0CB3-5883-BDEA-E37C-D4D863A94692}"/>
          </ac:spMkLst>
        </pc:spChg>
        <pc:spChg chg="mod">
          <ac:chgData name="Kai Chen" userId="ed6cae942d3ab349" providerId="LiveId" clId="{3750FC2A-3DFA-4DBC-9A20-3AF298C42665}" dt="2025-05-12T19:28:18.673" v="2673" actId="20577"/>
          <ac:spMkLst>
            <pc:docMk/>
            <pc:sldMk cId="0" sldId="335"/>
            <ac:spMk id="98306" creationId="{B451A645-4653-B7FB-BE8D-383226E28265}"/>
          </ac:spMkLst>
        </pc:spChg>
      </pc:sldChg>
      <pc:sldChg chg="modSp mod">
        <pc:chgData name="Kai Chen" userId="ed6cae942d3ab349" providerId="LiveId" clId="{3750FC2A-3DFA-4DBC-9A20-3AF298C42665}" dt="2025-05-12T18:45:31.308" v="2600" actId="20577"/>
        <pc:sldMkLst>
          <pc:docMk/>
          <pc:sldMk cId="0" sldId="338"/>
        </pc:sldMkLst>
        <pc:spChg chg="mod">
          <ac:chgData name="Kai Chen" userId="ed6cae942d3ab349" providerId="LiveId" clId="{3750FC2A-3DFA-4DBC-9A20-3AF298C42665}" dt="2025-05-08T05:50:47.982" v="213" actId="113"/>
          <ac:spMkLst>
            <pc:docMk/>
            <pc:sldMk cId="0" sldId="338"/>
            <ac:spMk id="4" creationId="{45695E4D-8807-1248-F0A9-7B6D808DA8A8}"/>
          </ac:spMkLst>
        </pc:spChg>
        <pc:spChg chg="mod">
          <ac:chgData name="Kai Chen" userId="ed6cae942d3ab349" providerId="LiveId" clId="{3750FC2A-3DFA-4DBC-9A20-3AF298C42665}" dt="2025-05-12T18:45:31.308" v="2600" actId="20577"/>
          <ac:spMkLst>
            <pc:docMk/>
            <pc:sldMk cId="0" sldId="338"/>
            <ac:spMk id="13315" creationId="{87D0EF9F-6785-9CCE-062D-C83FFDB7997C}"/>
          </ac:spMkLst>
        </pc:spChg>
      </pc:sldChg>
      <pc:sldChg chg="modSp mod">
        <pc:chgData name="Kai Chen" userId="ed6cae942d3ab349" providerId="LiveId" clId="{3750FC2A-3DFA-4DBC-9A20-3AF298C42665}" dt="2025-05-08T05:49:16.386" v="190" actId="2711"/>
        <pc:sldMkLst>
          <pc:docMk/>
          <pc:sldMk cId="0" sldId="341"/>
        </pc:sldMkLst>
        <pc:spChg chg="mod">
          <ac:chgData name="Kai Chen" userId="ed6cae942d3ab349" providerId="LiveId" clId="{3750FC2A-3DFA-4DBC-9A20-3AF298C42665}" dt="2025-05-08T05:49:16.386" v="190" actId="2711"/>
          <ac:spMkLst>
            <pc:docMk/>
            <pc:sldMk cId="0" sldId="341"/>
            <ac:spMk id="3" creationId="{EF828E7D-8A86-9335-43E6-9B900F992C34}"/>
          </ac:spMkLst>
        </pc:spChg>
      </pc:sldChg>
      <pc:sldChg chg="modSp mod">
        <pc:chgData name="Kai Chen" userId="ed6cae942d3ab349" providerId="LiveId" clId="{3750FC2A-3DFA-4DBC-9A20-3AF298C42665}" dt="2025-05-08T05:48:56.732" v="189" actId="14100"/>
        <pc:sldMkLst>
          <pc:docMk/>
          <pc:sldMk cId="0" sldId="342"/>
        </pc:sldMkLst>
        <pc:spChg chg="mod">
          <ac:chgData name="Kai Chen" userId="ed6cae942d3ab349" providerId="LiveId" clId="{3750FC2A-3DFA-4DBC-9A20-3AF298C42665}" dt="2025-05-08T05:48:14.197" v="132" actId="20577"/>
          <ac:spMkLst>
            <pc:docMk/>
            <pc:sldMk cId="0" sldId="342"/>
            <ac:spMk id="10243" creationId="{3BE7CB20-2957-3567-AD0E-CEAA5AF16F49}"/>
          </ac:spMkLst>
        </pc:spChg>
        <pc:spChg chg="mod">
          <ac:chgData name="Kai Chen" userId="ed6cae942d3ab349" providerId="LiveId" clId="{3750FC2A-3DFA-4DBC-9A20-3AF298C42665}" dt="2025-05-08T05:48:56.732" v="189" actId="14100"/>
          <ac:spMkLst>
            <pc:docMk/>
            <pc:sldMk cId="0" sldId="342"/>
            <ac:spMk id="44034" creationId="{F05FF0C0-BBBB-853E-2BF2-E23F2BCC7BE0}"/>
          </ac:spMkLst>
        </pc:spChg>
      </pc:sldChg>
      <pc:sldChg chg="addSp modSp del mod">
        <pc:chgData name="Kai Chen" userId="ed6cae942d3ab349" providerId="LiveId" clId="{3750FC2A-3DFA-4DBC-9A20-3AF298C42665}" dt="2025-05-12T18:40:42.595" v="2569" actId="47"/>
        <pc:sldMkLst>
          <pc:docMk/>
          <pc:sldMk cId="0" sldId="345"/>
        </pc:sldMkLst>
      </pc:sldChg>
      <pc:sldChg chg="addSp modSp del mod">
        <pc:chgData name="Kai Chen" userId="ed6cae942d3ab349" providerId="LiveId" clId="{3750FC2A-3DFA-4DBC-9A20-3AF298C42665}" dt="2025-05-12T18:40:45.630" v="2570" actId="47"/>
        <pc:sldMkLst>
          <pc:docMk/>
          <pc:sldMk cId="0" sldId="355"/>
        </pc:sldMkLst>
      </pc:sldChg>
      <pc:sldChg chg="addSp modSp del mod modClrScheme chgLayout">
        <pc:chgData name="Kai Chen" userId="ed6cae942d3ab349" providerId="LiveId" clId="{3750FC2A-3DFA-4DBC-9A20-3AF298C42665}" dt="2025-05-09T19:31:18.617" v="2077" actId="2696"/>
        <pc:sldMkLst>
          <pc:docMk/>
          <pc:sldMk cId="0" sldId="358"/>
        </pc:sldMkLst>
      </pc:sldChg>
      <pc:sldChg chg="modSp add mod">
        <pc:chgData name="Kai Chen" userId="ed6cae942d3ab349" providerId="LiveId" clId="{3750FC2A-3DFA-4DBC-9A20-3AF298C42665}" dt="2025-05-12T19:30:52.626" v="2689" actId="14734"/>
        <pc:sldMkLst>
          <pc:docMk/>
          <pc:sldMk cId="1788081917" sldId="358"/>
        </pc:sldMkLst>
        <pc:spChg chg="mod">
          <ac:chgData name="Kai Chen" userId="ed6cae942d3ab349" providerId="LiveId" clId="{3750FC2A-3DFA-4DBC-9A20-3AF298C42665}" dt="2025-05-12T19:27:41.163" v="2661" actId="20577"/>
          <ac:spMkLst>
            <pc:docMk/>
            <pc:sldMk cId="1788081917" sldId="358"/>
            <ac:spMk id="16386" creationId="{DCE7D4E8-E3BD-3285-776E-4DA77547D44D}"/>
          </ac:spMkLst>
        </pc:spChg>
        <pc:graphicFrameChg chg="modGraphic">
          <ac:chgData name="Kai Chen" userId="ed6cae942d3ab349" providerId="LiveId" clId="{3750FC2A-3DFA-4DBC-9A20-3AF298C42665}" dt="2025-05-12T19:30:52.626" v="2689" actId="14734"/>
          <ac:graphicFrameMkLst>
            <pc:docMk/>
            <pc:sldMk cId="1788081917" sldId="358"/>
            <ac:graphicFrameMk id="30847" creationId="{A9230C10-8C41-BB5B-A5DC-120D95EF708A}"/>
          </ac:graphicFrameMkLst>
        </pc:graphicFrameChg>
      </pc:sldChg>
      <pc:sldChg chg="modSp mod chgLayout">
        <pc:chgData name="Kai Chen" userId="ed6cae942d3ab349" providerId="LiveId" clId="{3750FC2A-3DFA-4DBC-9A20-3AF298C42665}" dt="2025-05-09T19:17:43.096" v="1832" actId="20577"/>
        <pc:sldMkLst>
          <pc:docMk/>
          <pc:sldMk cId="0" sldId="360"/>
        </pc:sldMkLst>
        <pc:spChg chg="mod ord">
          <ac:chgData name="Kai Chen" userId="ed6cae942d3ab349" providerId="LiveId" clId="{3750FC2A-3DFA-4DBC-9A20-3AF298C42665}" dt="2025-05-09T02:13:53.868" v="429" actId="700"/>
          <ac:spMkLst>
            <pc:docMk/>
            <pc:sldMk cId="0" sldId="360"/>
            <ac:spMk id="3" creationId="{EE071356-11AA-209D-8ED9-56FB5F09C807}"/>
          </ac:spMkLst>
        </pc:spChg>
        <pc:spChg chg="mod ord">
          <ac:chgData name="Kai Chen" userId="ed6cae942d3ab349" providerId="LiveId" clId="{3750FC2A-3DFA-4DBC-9A20-3AF298C42665}" dt="2025-05-09T02:14:30.455" v="433" actId="20577"/>
          <ac:spMkLst>
            <pc:docMk/>
            <pc:sldMk cId="0" sldId="360"/>
            <ac:spMk id="15363" creationId="{06C5D51E-6328-958C-E55B-70E6B58C35F9}"/>
          </ac:spMkLst>
        </pc:spChg>
        <pc:spChg chg="mod ord">
          <ac:chgData name="Kai Chen" userId="ed6cae942d3ab349" providerId="LiveId" clId="{3750FC2A-3DFA-4DBC-9A20-3AF298C42665}" dt="2025-05-09T19:17:43.096" v="1832" actId="20577"/>
          <ac:spMkLst>
            <pc:docMk/>
            <pc:sldMk cId="0" sldId="360"/>
            <ac:spMk id="15364" creationId="{EA7ECF4C-6A7A-076E-CEE6-7283FC259521}"/>
          </ac:spMkLst>
        </pc:spChg>
      </pc:sldChg>
      <pc:sldChg chg="addSp delSp modSp del mod">
        <pc:chgData name="Kai Chen" userId="ed6cae942d3ab349" providerId="LiveId" clId="{3750FC2A-3DFA-4DBC-9A20-3AF298C42665}" dt="2025-05-12T18:51:15.471" v="2635" actId="47"/>
        <pc:sldMkLst>
          <pc:docMk/>
          <pc:sldMk cId="0" sldId="362"/>
        </pc:sldMkLst>
      </pc:sldChg>
      <pc:sldChg chg="modSp mod">
        <pc:chgData name="Kai Chen" userId="ed6cae942d3ab349" providerId="LiveId" clId="{3750FC2A-3DFA-4DBC-9A20-3AF298C42665}" dt="2025-05-09T18:42:43.689" v="991" actId="20577"/>
        <pc:sldMkLst>
          <pc:docMk/>
          <pc:sldMk cId="0" sldId="364"/>
        </pc:sldMkLst>
        <pc:spChg chg="mod">
          <ac:chgData name="Kai Chen" userId="ed6cae942d3ab349" providerId="LiveId" clId="{3750FC2A-3DFA-4DBC-9A20-3AF298C42665}" dt="2025-05-09T18:42:43.689" v="991" actId="20577"/>
          <ac:spMkLst>
            <pc:docMk/>
            <pc:sldMk cId="0" sldId="364"/>
            <ac:spMk id="123906" creationId="{E0297EA8-78F6-9D71-8B71-B5D33B6EF817}"/>
          </ac:spMkLst>
        </pc:spChg>
        <pc:picChg chg="mod">
          <ac:chgData name="Kai Chen" userId="ed6cae942d3ab349" providerId="LiveId" clId="{3750FC2A-3DFA-4DBC-9A20-3AF298C42665}" dt="2025-05-09T02:16:36.148" v="445" actId="14100"/>
          <ac:picMkLst>
            <pc:docMk/>
            <pc:sldMk cId="0" sldId="364"/>
            <ac:picMk id="20484" creationId="{87F3E667-3B44-0D60-DCC5-76C81BEC9346}"/>
          </ac:picMkLst>
        </pc:picChg>
      </pc:sldChg>
      <pc:sldChg chg="modSp mod">
        <pc:chgData name="Kai Chen" userId="ed6cae942d3ab349" providerId="LiveId" clId="{3750FC2A-3DFA-4DBC-9A20-3AF298C42665}" dt="2025-05-09T18:42:20.071" v="971" actId="14100"/>
        <pc:sldMkLst>
          <pc:docMk/>
          <pc:sldMk cId="0" sldId="366"/>
        </pc:sldMkLst>
        <pc:spChg chg="mod">
          <ac:chgData name="Kai Chen" userId="ed6cae942d3ab349" providerId="LiveId" clId="{3750FC2A-3DFA-4DBC-9A20-3AF298C42665}" dt="2025-05-09T18:42:20.071" v="971" actId="14100"/>
          <ac:spMkLst>
            <pc:docMk/>
            <pc:sldMk cId="0" sldId="366"/>
            <ac:spMk id="105474" creationId="{97A6FBF5-C502-4472-FC22-AD9389FDF376}"/>
          </ac:spMkLst>
        </pc:spChg>
      </pc:sldChg>
      <pc:sldChg chg="modSp del mod">
        <pc:chgData name="Kai Chen" userId="ed6cae942d3ab349" providerId="LiveId" clId="{3750FC2A-3DFA-4DBC-9A20-3AF298C42665}" dt="2025-05-12T18:41:44.722" v="2576" actId="47"/>
        <pc:sldMkLst>
          <pc:docMk/>
          <pc:sldMk cId="0" sldId="367"/>
        </pc:sldMkLst>
      </pc:sldChg>
      <pc:sldChg chg="addSp modSp mod modClrScheme chgLayout">
        <pc:chgData name="Kai Chen" userId="ed6cae942d3ab349" providerId="LiveId" clId="{3750FC2A-3DFA-4DBC-9A20-3AF298C42665}" dt="2025-05-12T18:41:38.130" v="2575" actId="1076"/>
        <pc:sldMkLst>
          <pc:docMk/>
          <pc:sldMk cId="0" sldId="368"/>
        </pc:sldMkLst>
        <pc:spChg chg="mod">
          <ac:chgData name="Kai Chen" userId="ed6cae942d3ab349" providerId="LiveId" clId="{3750FC2A-3DFA-4DBC-9A20-3AF298C42665}" dt="2025-05-09T02:19:16.831" v="475" actId="26606"/>
          <ac:spMkLst>
            <pc:docMk/>
            <pc:sldMk cId="0" sldId="368"/>
            <ac:spMk id="23576" creationId="{1732A0D9-0300-E517-5532-3DDF8ACAD65E}"/>
          </ac:spMkLst>
        </pc:spChg>
        <pc:spChg chg="mod">
          <ac:chgData name="Kai Chen" userId="ed6cae942d3ab349" providerId="LiveId" clId="{3750FC2A-3DFA-4DBC-9A20-3AF298C42665}" dt="2025-05-09T02:19:16.831" v="475" actId="26606"/>
          <ac:spMkLst>
            <pc:docMk/>
            <pc:sldMk cId="0" sldId="368"/>
            <ac:spMk id="67586" creationId="{20D382D9-7E6B-977C-8122-79E7EE4B2D1E}"/>
          </ac:spMkLst>
        </pc:spChg>
        <pc:spChg chg="add mod">
          <ac:chgData name="Kai Chen" userId="ed6cae942d3ab349" providerId="LiveId" clId="{3750FC2A-3DFA-4DBC-9A20-3AF298C42665}" dt="2025-05-09T02:19:16.831" v="475" actId="26606"/>
          <ac:spMkLst>
            <pc:docMk/>
            <pc:sldMk cId="0" sldId="368"/>
            <ac:spMk id="67628" creationId="{B4A14AFA-D542-19A8-803E-A0080766A8A9}"/>
          </ac:spMkLst>
        </pc:spChg>
        <pc:spChg chg="add mod">
          <ac:chgData name="Kai Chen" userId="ed6cae942d3ab349" providerId="LiveId" clId="{3750FC2A-3DFA-4DBC-9A20-3AF298C42665}" dt="2025-05-09T02:19:16.831" v="475" actId="26606"/>
          <ac:spMkLst>
            <pc:docMk/>
            <pc:sldMk cId="0" sldId="368"/>
            <ac:spMk id="67630" creationId="{14859DC8-13BD-4099-0BB0-062F12F22093}"/>
          </ac:spMkLst>
        </pc:spChg>
        <pc:graphicFrameChg chg="mod ord modGraphic">
          <ac:chgData name="Kai Chen" userId="ed6cae942d3ab349" providerId="LiveId" clId="{3750FC2A-3DFA-4DBC-9A20-3AF298C42665}" dt="2025-05-09T02:19:16.831" v="475" actId="26606"/>
          <ac:graphicFrameMkLst>
            <pc:docMk/>
            <pc:sldMk cId="0" sldId="368"/>
            <ac:graphicFrameMk id="67623" creationId="{8E6764DA-A6DC-2D4D-32F5-9C9DE1B7EFEE}"/>
          </ac:graphicFrameMkLst>
        </pc:graphicFrameChg>
        <pc:picChg chg="add mod">
          <ac:chgData name="Kai Chen" userId="ed6cae942d3ab349" providerId="LiveId" clId="{3750FC2A-3DFA-4DBC-9A20-3AF298C42665}" dt="2025-05-12T18:41:38.130" v="2575" actId="1076"/>
          <ac:picMkLst>
            <pc:docMk/>
            <pc:sldMk cId="0" sldId="368"/>
            <ac:picMk id="2" creationId="{BE4757D4-E3D5-12D2-7B18-4D811FA6E6B7}"/>
          </ac:picMkLst>
        </pc:picChg>
      </pc:sldChg>
      <pc:sldChg chg="ord">
        <pc:chgData name="Kai Chen" userId="ed6cae942d3ab349" providerId="LiveId" clId="{3750FC2A-3DFA-4DBC-9A20-3AF298C42665}" dt="2025-05-12T19:39:51.721" v="2771"/>
        <pc:sldMkLst>
          <pc:docMk/>
          <pc:sldMk cId="0" sldId="373"/>
        </pc:sldMkLst>
      </pc:sldChg>
      <pc:sldChg chg="del">
        <pc:chgData name="Kai Chen" userId="ed6cae942d3ab349" providerId="LiveId" clId="{3750FC2A-3DFA-4DBC-9A20-3AF298C42665}" dt="2025-05-12T18:50:05.717" v="2634" actId="47"/>
        <pc:sldMkLst>
          <pc:docMk/>
          <pc:sldMk cId="0" sldId="374"/>
        </pc:sldMkLst>
      </pc:sldChg>
      <pc:sldChg chg="del">
        <pc:chgData name="Kai Chen" userId="ed6cae942d3ab349" providerId="LiveId" clId="{3750FC2A-3DFA-4DBC-9A20-3AF298C42665}" dt="2025-05-09T19:09:51.198" v="1694" actId="47"/>
        <pc:sldMkLst>
          <pc:docMk/>
          <pc:sldMk cId="0" sldId="376"/>
        </pc:sldMkLst>
      </pc:sldChg>
      <pc:sldChg chg="del">
        <pc:chgData name="Kai Chen" userId="ed6cae942d3ab349" providerId="LiveId" clId="{3750FC2A-3DFA-4DBC-9A20-3AF298C42665}" dt="2025-05-09T19:01:27.866" v="1278" actId="47"/>
        <pc:sldMkLst>
          <pc:docMk/>
          <pc:sldMk cId="0" sldId="377"/>
        </pc:sldMkLst>
      </pc:sldChg>
      <pc:sldChg chg="modSp mod">
        <pc:chgData name="Kai Chen" userId="ed6cae942d3ab349" providerId="LiveId" clId="{3750FC2A-3DFA-4DBC-9A20-3AF298C42665}" dt="2025-05-12T19:31:45.060" v="2690" actId="403"/>
        <pc:sldMkLst>
          <pc:docMk/>
          <pc:sldMk cId="0" sldId="382"/>
        </pc:sldMkLst>
        <pc:spChg chg="mod">
          <ac:chgData name="Kai Chen" userId="ed6cae942d3ab349" providerId="LiveId" clId="{3750FC2A-3DFA-4DBC-9A20-3AF298C42665}" dt="2025-05-12T19:31:45.060" v="2690" actId="403"/>
          <ac:spMkLst>
            <pc:docMk/>
            <pc:sldMk cId="0" sldId="382"/>
            <ac:spMk id="2" creationId="{971775B9-1819-4FE7-D1FE-D4F8431D77D8}"/>
          </ac:spMkLst>
        </pc:spChg>
        <pc:spChg chg="mod">
          <ac:chgData name="Kai Chen" userId="ed6cae942d3ab349" providerId="LiveId" clId="{3750FC2A-3DFA-4DBC-9A20-3AF298C42665}" dt="2025-05-09T18:57:42.859" v="1201" actId="6549"/>
          <ac:spMkLst>
            <pc:docMk/>
            <pc:sldMk cId="0" sldId="382"/>
            <ac:spMk id="45059" creationId="{4B4F5BA3-1CC5-48E5-B43C-4F69A7667E15}"/>
          </ac:spMkLst>
        </pc:spChg>
      </pc:sldChg>
      <pc:sldChg chg="modSp mod">
        <pc:chgData name="Kai Chen" userId="ed6cae942d3ab349" providerId="LiveId" clId="{3750FC2A-3DFA-4DBC-9A20-3AF298C42665}" dt="2025-05-09T19:34:41.760" v="2157" actId="20577"/>
        <pc:sldMkLst>
          <pc:docMk/>
          <pc:sldMk cId="0" sldId="384"/>
        </pc:sldMkLst>
        <pc:spChg chg="mod">
          <ac:chgData name="Kai Chen" userId="ed6cae942d3ab349" providerId="LiveId" clId="{3750FC2A-3DFA-4DBC-9A20-3AF298C42665}" dt="2025-05-09T18:53:16.203" v="1161" actId="20577"/>
          <ac:spMkLst>
            <pc:docMk/>
            <pc:sldMk cId="0" sldId="384"/>
            <ac:spMk id="2" creationId="{8C9CE89D-3E72-0F10-6EB4-593831B31E3D}"/>
          </ac:spMkLst>
        </pc:spChg>
        <pc:spChg chg="mod">
          <ac:chgData name="Kai Chen" userId="ed6cae942d3ab349" providerId="LiveId" clId="{3750FC2A-3DFA-4DBC-9A20-3AF298C42665}" dt="2025-05-09T19:34:41.760" v="2157" actId="20577"/>
          <ac:spMkLst>
            <pc:docMk/>
            <pc:sldMk cId="0" sldId="384"/>
            <ac:spMk id="43011" creationId="{C62A8766-5858-6ECA-3AD9-B3317F308E4D}"/>
          </ac:spMkLst>
        </pc:spChg>
      </pc:sldChg>
      <pc:sldChg chg="addSp delSp modSp mod">
        <pc:chgData name="Kai Chen" userId="ed6cae942d3ab349" providerId="LiveId" clId="{3750FC2A-3DFA-4DBC-9A20-3AF298C42665}" dt="2025-05-12T18:39:24.862" v="2568" actId="6549"/>
        <pc:sldMkLst>
          <pc:docMk/>
          <pc:sldMk cId="0" sldId="385"/>
        </pc:sldMkLst>
        <pc:spChg chg="mod">
          <ac:chgData name="Kai Chen" userId="ed6cae942d3ab349" providerId="LiveId" clId="{3750FC2A-3DFA-4DBC-9A20-3AF298C42665}" dt="2025-05-09T19:35:59.386" v="2219" actId="20577"/>
          <ac:spMkLst>
            <pc:docMk/>
            <pc:sldMk cId="0" sldId="385"/>
            <ac:spMk id="2" creationId="{639965D6-A4DB-0719-86A9-3BE94D4FA76C}"/>
          </ac:spMkLst>
        </pc:spChg>
        <pc:spChg chg="add del mod">
          <ac:chgData name="Kai Chen" userId="ed6cae942d3ab349" providerId="LiveId" clId="{3750FC2A-3DFA-4DBC-9A20-3AF298C42665}" dt="2025-05-12T18:39:24.862" v="2568" actId="6549"/>
          <ac:spMkLst>
            <pc:docMk/>
            <pc:sldMk cId="0" sldId="385"/>
            <ac:spMk id="14339" creationId="{928E5A56-AB60-5777-DC54-8C98EB38207B}"/>
          </ac:spMkLst>
        </pc:spChg>
      </pc:sldChg>
      <pc:sldChg chg="modSp mod">
        <pc:chgData name="Kai Chen" userId="ed6cae942d3ab349" providerId="LiveId" clId="{3750FC2A-3DFA-4DBC-9A20-3AF298C42665}" dt="2025-05-09T02:14:46.003" v="435" actId="20577"/>
        <pc:sldMkLst>
          <pc:docMk/>
          <pc:sldMk cId="0" sldId="386"/>
        </pc:sldMkLst>
        <pc:spChg chg="mod">
          <ac:chgData name="Kai Chen" userId="ed6cae942d3ab349" providerId="LiveId" clId="{3750FC2A-3DFA-4DBC-9A20-3AF298C42665}" dt="2025-05-09T02:14:46.003" v="435" actId="20577"/>
          <ac:spMkLst>
            <pc:docMk/>
            <pc:sldMk cId="0" sldId="386"/>
            <ac:spMk id="2" creationId="{59BE0DCB-A8DD-5489-0B06-D96179E30B1C}"/>
          </ac:spMkLst>
        </pc:spChg>
      </pc:sldChg>
      <pc:sldChg chg="addSp delSp modSp del mod modClrScheme chgLayout">
        <pc:chgData name="Kai Chen" userId="ed6cae942d3ab349" providerId="LiveId" clId="{3750FC2A-3DFA-4DBC-9A20-3AF298C42665}" dt="2025-05-12T18:51:56.333" v="2636" actId="47"/>
        <pc:sldMkLst>
          <pc:docMk/>
          <pc:sldMk cId="0" sldId="387"/>
        </pc:sldMkLst>
      </pc:sldChg>
      <pc:sldChg chg="modSp del mod">
        <pc:chgData name="Kai Chen" userId="ed6cae942d3ab349" providerId="LiveId" clId="{3750FC2A-3DFA-4DBC-9A20-3AF298C42665}" dt="2025-05-12T18:49:17.968" v="2632" actId="47"/>
        <pc:sldMkLst>
          <pc:docMk/>
          <pc:sldMk cId="0" sldId="388"/>
        </pc:sldMkLst>
      </pc:sldChg>
      <pc:sldChg chg="modSp del mod">
        <pc:chgData name="Kai Chen" userId="ed6cae942d3ab349" providerId="LiveId" clId="{3750FC2A-3DFA-4DBC-9A20-3AF298C42665}" dt="2025-05-09T19:07:41.279" v="1665" actId="47"/>
        <pc:sldMkLst>
          <pc:docMk/>
          <pc:sldMk cId="0" sldId="391"/>
        </pc:sldMkLst>
      </pc:sldChg>
      <pc:sldChg chg="del">
        <pc:chgData name="Kai Chen" userId="ed6cae942d3ab349" providerId="LiveId" clId="{3750FC2A-3DFA-4DBC-9A20-3AF298C42665}" dt="2025-05-09T19:07:13.964" v="1664" actId="47"/>
        <pc:sldMkLst>
          <pc:docMk/>
          <pc:sldMk cId="0" sldId="392"/>
        </pc:sldMkLst>
      </pc:sldChg>
      <pc:sldChg chg="del">
        <pc:chgData name="Kai Chen" userId="ed6cae942d3ab349" providerId="LiveId" clId="{3750FC2A-3DFA-4DBC-9A20-3AF298C42665}" dt="2025-05-09T19:01:14.222" v="1277" actId="47"/>
        <pc:sldMkLst>
          <pc:docMk/>
          <pc:sldMk cId="0" sldId="393"/>
        </pc:sldMkLst>
      </pc:sldChg>
      <pc:sldChg chg="modSp del mod">
        <pc:chgData name="Kai Chen" userId="ed6cae942d3ab349" providerId="LiveId" clId="{3750FC2A-3DFA-4DBC-9A20-3AF298C42665}" dt="2025-05-09T19:00:40.465" v="1274" actId="47"/>
        <pc:sldMkLst>
          <pc:docMk/>
          <pc:sldMk cId="0" sldId="395"/>
        </pc:sldMkLst>
      </pc:sldChg>
      <pc:sldChg chg="del">
        <pc:chgData name="Kai Chen" userId="ed6cae942d3ab349" providerId="LiveId" clId="{3750FC2A-3DFA-4DBC-9A20-3AF298C42665}" dt="2025-05-09T19:00:48.700" v="1275" actId="47"/>
        <pc:sldMkLst>
          <pc:docMk/>
          <pc:sldMk cId="0" sldId="396"/>
        </pc:sldMkLst>
      </pc:sldChg>
      <pc:sldChg chg="modSp mod">
        <pc:chgData name="Kai Chen" userId="ed6cae942d3ab349" providerId="LiveId" clId="{3750FC2A-3DFA-4DBC-9A20-3AF298C42665}" dt="2025-05-09T18:52:10.915" v="1150" actId="20577"/>
        <pc:sldMkLst>
          <pc:docMk/>
          <pc:sldMk cId="0" sldId="397"/>
        </pc:sldMkLst>
        <pc:spChg chg="mod">
          <ac:chgData name="Kai Chen" userId="ed6cae942d3ab349" providerId="LiveId" clId="{3750FC2A-3DFA-4DBC-9A20-3AF298C42665}" dt="2025-05-09T18:51:03.577" v="1122" actId="1076"/>
          <ac:spMkLst>
            <pc:docMk/>
            <pc:sldMk cId="0" sldId="397"/>
            <ac:spMk id="2" creationId="{96A70E64-01F3-DD8E-3698-121431BD27B7}"/>
          </ac:spMkLst>
        </pc:spChg>
        <pc:spChg chg="mod">
          <ac:chgData name="Kai Chen" userId="ed6cae942d3ab349" providerId="LiveId" clId="{3750FC2A-3DFA-4DBC-9A20-3AF298C42665}" dt="2025-05-09T18:52:10.915" v="1150" actId="20577"/>
          <ac:spMkLst>
            <pc:docMk/>
            <pc:sldMk cId="0" sldId="397"/>
            <ac:spMk id="40963" creationId="{0710CFE7-668F-5968-5729-17ABCB67EC00}"/>
          </ac:spMkLst>
        </pc:spChg>
      </pc:sldChg>
      <pc:sldChg chg="modSp mod">
        <pc:chgData name="Kai Chen" userId="ed6cae942d3ab349" providerId="LiveId" clId="{3750FC2A-3DFA-4DBC-9A20-3AF298C42665}" dt="2025-05-12T18:48:00.312" v="2631" actId="6549"/>
        <pc:sldMkLst>
          <pc:docMk/>
          <pc:sldMk cId="0" sldId="398"/>
        </pc:sldMkLst>
        <pc:spChg chg="mod">
          <ac:chgData name="Kai Chen" userId="ed6cae942d3ab349" providerId="LiveId" clId="{3750FC2A-3DFA-4DBC-9A20-3AF298C42665}" dt="2025-05-12T18:48:00.312" v="2631" actId="6549"/>
          <ac:spMkLst>
            <pc:docMk/>
            <pc:sldMk cId="0" sldId="398"/>
            <ac:spMk id="2" creationId="{82E5F804-53A3-A607-4298-3C72149E8362}"/>
          </ac:spMkLst>
        </pc:spChg>
        <pc:spChg chg="mod">
          <ac:chgData name="Kai Chen" userId="ed6cae942d3ab349" providerId="LiveId" clId="{3750FC2A-3DFA-4DBC-9A20-3AF298C42665}" dt="2025-05-09T19:12:52.293" v="1714" actId="1076"/>
          <ac:spMkLst>
            <pc:docMk/>
            <pc:sldMk cId="0" sldId="398"/>
            <ac:spMk id="41988" creationId="{20768C79-7953-1E81-81E9-42DE22668AC0}"/>
          </ac:spMkLst>
        </pc:spChg>
        <pc:picChg chg="mod modCrop">
          <ac:chgData name="Kai Chen" userId="ed6cae942d3ab349" providerId="LiveId" clId="{3750FC2A-3DFA-4DBC-9A20-3AF298C42665}" dt="2025-05-09T19:12:30.432" v="1707" actId="14100"/>
          <ac:picMkLst>
            <pc:docMk/>
            <pc:sldMk cId="0" sldId="398"/>
            <ac:picMk id="41987" creationId="{88D91E87-D12F-B087-3F04-B004A48A70C5}"/>
          </ac:picMkLst>
        </pc:picChg>
      </pc:sldChg>
      <pc:sldChg chg="modSp del mod">
        <pc:chgData name="Kai Chen" userId="ed6cae942d3ab349" providerId="LiveId" clId="{3750FC2A-3DFA-4DBC-9A20-3AF298C42665}" dt="2025-05-09T19:00:59.538" v="1276" actId="47"/>
        <pc:sldMkLst>
          <pc:docMk/>
          <pc:sldMk cId="0" sldId="399"/>
        </pc:sldMkLst>
      </pc:sldChg>
      <pc:sldChg chg="modSp mod">
        <pc:chgData name="Kai Chen" userId="ed6cae942d3ab349" providerId="LiveId" clId="{3750FC2A-3DFA-4DBC-9A20-3AF298C42665}" dt="2025-05-12T19:39:27.683" v="2769" actId="20577"/>
        <pc:sldMkLst>
          <pc:docMk/>
          <pc:sldMk cId="0" sldId="400"/>
        </pc:sldMkLst>
        <pc:spChg chg="mod">
          <ac:chgData name="Kai Chen" userId="ed6cae942d3ab349" providerId="LiveId" clId="{3750FC2A-3DFA-4DBC-9A20-3AF298C42665}" dt="2025-05-12T19:39:27.683" v="2769" actId="20577"/>
          <ac:spMkLst>
            <pc:docMk/>
            <pc:sldMk cId="0" sldId="400"/>
            <ac:spMk id="5" creationId="{7B3C207D-86CA-1409-A2F4-45B017EE49A9}"/>
          </ac:spMkLst>
        </pc:spChg>
      </pc:sldChg>
      <pc:sldChg chg="modSp mod">
        <pc:chgData name="Kai Chen" userId="ed6cae942d3ab349" providerId="LiveId" clId="{3750FC2A-3DFA-4DBC-9A20-3AF298C42665}" dt="2025-05-09T02:20:23.631" v="511" actId="20577"/>
        <pc:sldMkLst>
          <pc:docMk/>
          <pc:sldMk cId="0" sldId="401"/>
        </pc:sldMkLst>
        <pc:spChg chg="mod">
          <ac:chgData name="Kai Chen" userId="ed6cae942d3ab349" providerId="LiveId" clId="{3750FC2A-3DFA-4DBC-9A20-3AF298C42665}" dt="2025-05-09T02:20:23.631" v="511" actId="20577"/>
          <ac:spMkLst>
            <pc:docMk/>
            <pc:sldMk cId="0" sldId="401"/>
            <ac:spMk id="2" creationId="{1177F6CB-E59D-BA1A-9A5C-74C9B7815F62}"/>
          </ac:spMkLst>
        </pc:spChg>
      </pc:sldChg>
      <pc:sldChg chg="del">
        <pc:chgData name="Kai Chen" userId="ed6cae942d3ab349" providerId="LiveId" clId="{3750FC2A-3DFA-4DBC-9A20-3AF298C42665}" dt="2025-05-12T18:43:00.746" v="2578" actId="47"/>
        <pc:sldMkLst>
          <pc:docMk/>
          <pc:sldMk cId="0" sldId="402"/>
        </pc:sldMkLst>
      </pc:sldChg>
      <pc:sldChg chg="del">
        <pc:chgData name="Kai Chen" userId="ed6cae942d3ab349" providerId="LiveId" clId="{3750FC2A-3DFA-4DBC-9A20-3AF298C42665}" dt="2025-05-09T19:01:31.522" v="1279" actId="47"/>
        <pc:sldMkLst>
          <pc:docMk/>
          <pc:sldMk cId="0" sldId="403"/>
        </pc:sldMkLst>
      </pc:sldChg>
      <pc:sldChg chg="del">
        <pc:chgData name="Kai Chen" userId="ed6cae942d3ab349" providerId="LiveId" clId="{3750FC2A-3DFA-4DBC-9A20-3AF298C42665}" dt="2025-05-09T19:01:32.466" v="1280" actId="47"/>
        <pc:sldMkLst>
          <pc:docMk/>
          <pc:sldMk cId="0" sldId="404"/>
        </pc:sldMkLst>
      </pc:sldChg>
      <pc:sldMasterChg chg="delSldLayout">
        <pc:chgData name="Kai Chen" userId="ed6cae942d3ab349" providerId="LiveId" clId="{3750FC2A-3DFA-4DBC-9A20-3AF298C42665}" dt="2025-05-09T19:16:33.679" v="1821" actId="47"/>
        <pc:sldMasterMkLst>
          <pc:docMk/>
          <pc:sldMasterMk cId="2137568632" sldId="2147483814"/>
        </pc:sldMasterMkLst>
        <pc:sldLayoutChg chg="del">
          <pc:chgData name="Kai Chen" userId="ed6cae942d3ab349" providerId="LiveId" clId="{3750FC2A-3DFA-4DBC-9A20-3AF298C42665}" dt="2025-05-09T19:16:33.679" v="1821" actId="47"/>
          <pc:sldLayoutMkLst>
            <pc:docMk/>
            <pc:sldMasterMk cId="2137568632" sldId="2147483814"/>
            <pc:sldLayoutMk cId="2266265587" sldId="2147483826"/>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a:t>% DM</a:t>
            </a:r>
            <a:endParaRPr lang="zh-CN" altLang="en-US" dirty="0"/>
          </a:p>
        </c:rich>
      </c:tx>
      <c:layout>
        <c:manualLayout>
          <c:xMode val="edge"/>
          <c:yMode val="edge"/>
          <c:x val="0.42061224489795918"/>
          <c:y val="7.8175895765472316E-3"/>
        </c:manualLayout>
      </c:layout>
      <c:overlay val="0"/>
    </c:title>
    <c:autoTitleDeleted val="0"/>
    <c:plotArea>
      <c:layout/>
      <c:pieChart>
        <c:varyColors val="1"/>
        <c:ser>
          <c:idx val="0"/>
          <c:order val="0"/>
          <c:tx>
            <c:strRef>
              <c:f>Sheet1!$B$1</c:f>
              <c:strCache>
                <c:ptCount val="1"/>
                <c:pt idx="0">
                  <c:v>% 干物质</c:v>
                </c:pt>
              </c:strCache>
            </c:strRef>
          </c:tx>
          <c:dPt>
            <c:idx val="0"/>
            <c:bubble3D val="0"/>
            <c:spPr>
              <a:solidFill>
                <a:srgbClr val="FFC000"/>
              </a:solidFill>
            </c:spPr>
            <c:extLst>
              <c:ext xmlns:c16="http://schemas.microsoft.com/office/drawing/2014/chart" uri="{C3380CC4-5D6E-409C-BE32-E72D297353CC}">
                <c16:uniqueId val="{00000000-6BC0-46E9-9E04-EF8527F31787}"/>
              </c:ext>
            </c:extLst>
          </c:dPt>
          <c:dPt>
            <c:idx val="1"/>
            <c:bubble3D val="0"/>
            <c:spPr>
              <a:solidFill>
                <a:schemeClr val="accent3">
                  <a:lumMod val="75000"/>
                </a:schemeClr>
              </a:solidFill>
            </c:spPr>
            <c:extLst>
              <c:ext xmlns:c16="http://schemas.microsoft.com/office/drawing/2014/chart" uri="{C3380CC4-5D6E-409C-BE32-E72D297353CC}">
                <c16:uniqueId val="{00000001-6BC0-46E9-9E04-EF8527F31787}"/>
              </c:ext>
            </c:extLst>
          </c:dPt>
          <c:dPt>
            <c:idx val="2"/>
            <c:bubble3D val="0"/>
            <c:spPr>
              <a:solidFill>
                <a:srgbClr val="EB641B">
                  <a:alpha val="99000"/>
                </a:srgbClr>
              </a:solidFill>
            </c:spPr>
            <c:extLst>
              <c:ext xmlns:c16="http://schemas.microsoft.com/office/drawing/2014/chart" uri="{C3380CC4-5D6E-409C-BE32-E72D297353CC}">
                <c16:uniqueId val="{00000002-6BC0-46E9-9E04-EF8527F31787}"/>
              </c:ext>
            </c:extLst>
          </c:dPt>
          <c:dPt>
            <c:idx val="3"/>
            <c:bubble3D val="0"/>
            <c:spPr>
              <a:solidFill>
                <a:srgbClr val="00B050"/>
              </a:solidFill>
            </c:spPr>
            <c:extLst>
              <c:ext xmlns:c16="http://schemas.microsoft.com/office/drawing/2014/chart" uri="{C3380CC4-5D6E-409C-BE32-E72D297353CC}">
                <c16:uniqueId val="{00000003-6BC0-46E9-9E04-EF8527F31787}"/>
              </c:ext>
            </c:extLst>
          </c:dPt>
          <c:dPt>
            <c:idx val="4"/>
            <c:bubble3D val="0"/>
            <c:spPr>
              <a:solidFill>
                <a:schemeClr val="bg2">
                  <a:lumMod val="90000"/>
                </a:schemeClr>
              </a:solidFill>
            </c:spPr>
            <c:extLst>
              <c:ext xmlns:c16="http://schemas.microsoft.com/office/drawing/2014/chart" uri="{C3380CC4-5D6E-409C-BE32-E72D297353CC}">
                <c16:uniqueId val="{00000004-6BC0-46E9-9E04-EF8527F31787}"/>
              </c:ext>
            </c:extLst>
          </c:dPt>
          <c:dLbls>
            <c:dLbl>
              <c:idx val="0"/>
              <c:tx>
                <c:rich>
                  <a:bodyPr/>
                  <a:lstStyle/>
                  <a:p>
                    <a:r>
                      <a:rPr lang="en-US" altLang="zh-CN" baseline="0"/>
                      <a:t>Grain</a:t>
                    </a:r>
                    <a:r>
                      <a:rPr lang="en-US" altLang="zh-CN" baseline="0" dirty="0"/>
                      <a:t>
</a:t>
                    </a:r>
                    <a:fld id="{C44B2DC4-580B-42F9-B018-95C43EB99494}" type="PERCENTAGE">
                      <a:rPr lang="en-US" altLang="zh-CN" baseline="0"/>
                      <a:pPr/>
                      <a:t>[PERCENTAGE]</a:t>
                    </a:fld>
                    <a:endParaRPr lang="en-US" altLang="zh-CN"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BC0-46E9-9E04-EF8527F31787}"/>
                </c:ext>
              </c:extLst>
            </c:dLbl>
            <c:dLbl>
              <c:idx val="1"/>
              <c:tx>
                <c:rich>
                  <a:bodyPr/>
                  <a:lstStyle/>
                  <a:p>
                    <a:r>
                      <a:rPr lang="en-US" altLang="zh-CN" baseline="0" dirty="0"/>
                      <a:t>Husk, silk and stem
</a:t>
                    </a:r>
                    <a:fld id="{A6A21B7D-3C86-40BD-90FA-1E9DE230AE68}" type="PERCENTAGE">
                      <a:rPr lang="en-US" altLang="zh-CN" baseline="0"/>
                      <a:pPr/>
                      <a:t>[PERCENTAGE]</a:t>
                    </a:fld>
                    <a:endParaRPr lang="en-US" altLang="zh-CN"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BC0-46E9-9E04-EF8527F31787}"/>
                </c:ext>
              </c:extLst>
            </c:dLbl>
            <c:dLbl>
              <c:idx val="2"/>
              <c:tx>
                <c:rich>
                  <a:bodyPr/>
                  <a:lstStyle/>
                  <a:p>
                    <a:r>
                      <a:rPr lang="en-US" altLang="zh-CN" baseline="0"/>
                      <a:t>Stalk
</a:t>
                    </a:r>
                    <a:fld id="{70607F92-260C-4921-9F30-7DD84B1B9526}" type="PERCENTAGE">
                      <a:rPr lang="en-US" altLang="zh-CN" baseline="0"/>
                      <a:pPr/>
                      <a:t>[PERCENTAGE]</a:t>
                    </a:fld>
                    <a:endParaRPr lang="en-US" altLang="zh-CN"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BC0-46E9-9E04-EF8527F31787}"/>
                </c:ext>
              </c:extLst>
            </c:dLbl>
            <c:dLbl>
              <c:idx val="3"/>
              <c:tx>
                <c:rich>
                  <a:bodyPr/>
                  <a:lstStyle/>
                  <a:p>
                    <a:r>
                      <a:rPr lang="en-US" altLang="zh-CN" baseline="0"/>
                      <a:t>Leaf
</a:t>
                    </a:r>
                    <a:fld id="{B02B548C-8860-4A8E-97BD-27F9189280BB}" type="PERCENTAGE">
                      <a:rPr lang="en-US" altLang="zh-CN" baseline="0"/>
                      <a:pPr/>
                      <a:t>[PERCENTAGE]</a:t>
                    </a:fld>
                    <a:endParaRPr lang="en-US" altLang="zh-CN"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BC0-46E9-9E04-EF8527F31787}"/>
                </c:ext>
              </c:extLst>
            </c:dLbl>
            <c:dLbl>
              <c:idx val="4"/>
              <c:tx>
                <c:rich>
                  <a:bodyPr/>
                  <a:lstStyle/>
                  <a:p>
                    <a:r>
                      <a:rPr lang="en-US" altLang="zh-CN" baseline="0"/>
                      <a:t>Core
</a:t>
                    </a:r>
                    <a:fld id="{F8006D32-4A40-457F-8E3C-C19B33C87829}" type="PERCENTAGE">
                      <a:rPr lang="en-US" altLang="zh-CN" baseline="0"/>
                      <a:pPr/>
                      <a:t>[PERCENTAGE]</a:t>
                    </a:fld>
                    <a:endParaRPr lang="en-US" altLang="zh-CN"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BC0-46E9-9E04-EF8527F31787}"/>
                </c:ext>
              </c:extLst>
            </c:dLbl>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谷物</c:v>
                </c:pt>
                <c:pt idx="1">
                  <c:v>玉米壳、柄、丝</c:v>
                </c:pt>
                <c:pt idx="2">
                  <c:v>秸秆</c:v>
                </c:pt>
                <c:pt idx="3">
                  <c:v>叶子</c:v>
                </c:pt>
                <c:pt idx="4">
                  <c:v>玉米芯</c:v>
                </c:pt>
              </c:strCache>
            </c:strRef>
          </c:cat>
          <c:val>
            <c:numRef>
              <c:f>Sheet1!$B$2:$B$6</c:f>
              <c:numCache>
                <c:formatCode>General</c:formatCode>
                <c:ptCount val="5"/>
                <c:pt idx="0">
                  <c:v>41</c:v>
                </c:pt>
                <c:pt idx="1">
                  <c:v>6.8</c:v>
                </c:pt>
                <c:pt idx="2">
                  <c:v>30.3</c:v>
                </c:pt>
                <c:pt idx="3">
                  <c:v>13</c:v>
                </c:pt>
                <c:pt idx="4">
                  <c:v>8.9</c:v>
                </c:pt>
              </c:numCache>
            </c:numRef>
          </c:val>
          <c:extLst>
            <c:ext xmlns:c16="http://schemas.microsoft.com/office/drawing/2014/chart" uri="{C3380CC4-5D6E-409C-BE32-E72D297353CC}">
              <c16:uniqueId val="{00000005-6BC0-46E9-9E04-EF8527F31787}"/>
            </c:ext>
          </c:extLst>
        </c:ser>
        <c:dLbls>
          <c:showLegendKey val="0"/>
          <c:showVal val="0"/>
          <c:showCatName val="0"/>
          <c:showSerName val="0"/>
          <c:showPercent val="0"/>
          <c:showBubbleSize val="0"/>
          <c:showLeaderLines val="0"/>
        </c:dLbls>
        <c:firstSliceAng val="0"/>
      </c:pieChart>
      <c:spPr>
        <a:noFill/>
        <a:ln w="25402">
          <a:noFill/>
        </a:ln>
      </c:spPr>
    </c:plotArea>
    <c:plotVisOnly val="1"/>
    <c:dispBlanksAs val="gap"/>
    <c:showDLblsOverMax val="0"/>
  </c:chart>
  <c:txPr>
    <a:bodyPr/>
    <a:lstStyle/>
    <a:p>
      <a:pPr>
        <a:defRPr sz="1800"/>
      </a:pPr>
      <a:endParaRPr lang="en-US"/>
    </a:p>
  </c:txPr>
  <c:externalData r:id="rId1">
    <c:autoUpdate val="0"/>
  </c:externalData>
</c:chartSpace>
</file>

<file path=ppt/diagrams/_rels/data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69F30-4585-4F40-AAD9-C7C4F1E231F3}" type="doc">
      <dgm:prSet loTypeId="urn:microsoft.com/office/officeart/2005/8/layout/chevron2" loCatId="process" qsTypeId="urn:microsoft.com/office/officeart/2005/8/quickstyle/simple1" qsCatId="simple" csTypeId="urn:microsoft.com/office/officeart/2005/8/colors/accent1_2" csCatId="accent1"/>
      <dgm:spPr/>
      <dgm:t>
        <a:bodyPr/>
        <a:lstStyle/>
        <a:p>
          <a:endParaRPr lang="en-US"/>
        </a:p>
      </dgm:t>
    </dgm:pt>
    <dgm:pt modelId="{37F55E5A-79AC-4AD5-9657-200EC0A32FB2}">
      <dgm:prSet/>
      <dgm:spPr/>
      <dgm:t>
        <a:bodyPr/>
        <a:lstStyle/>
        <a:p>
          <a:r>
            <a:rPr lang="en" b="1"/>
            <a:t>"Good" microorganisms</a:t>
          </a:r>
          <a:endParaRPr lang="en-US"/>
        </a:p>
      </dgm:t>
    </dgm:pt>
    <dgm:pt modelId="{62159EFD-9A66-4C7F-886F-1341CB9C3ACC}" type="parTrans" cxnId="{0A397AC1-FD74-41BC-AE1C-BC55938B1529}">
      <dgm:prSet/>
      <dgm:spPr/>
      <dgm:t>
        <a:bodyPr/>
        <a:lstStyle/>
        <a:p>
          <a:endParaRPr lang="en-US"/>
        </a:p>
      </dgm:t>
    </dgm:pt>
    <dgm:pt modelId="{528D732A-C373-4CBF-B338-646F760F201C}" type="sibTrans" cxnId="{0A397AC1-FD74-41BC-AE1C-BC55938B1529}">
      <dgm:prSet/>
      <dgm:spPr/>
      <dgm:t>
        <a:bodyPr/>
        <a:lstStyle/>
        <a:p>
          <a:endParaRPr lang="en-US"/>
        </a:p>
      </dgm:t>
    </dgm:pt>
    <dgm:pt modelId="{E7993591-8B27-4E92-85C2-DF46BD5A4B22}">
      <dgm:prSet/>
      <dgm:spPr/>
      <dgm:t>
        <a:bodyPr/>
        <a:lstStyle/>
        <a:p>
          <a:r>
            <a:rPr lang="en" dirty="0"/>
            <a:t>lactic acid bacteria</a:t>
          </a:r>
        </a:p>
      </dgm:t>
    </dgm:pt>
    <dgm:pt modelId="{57EDB514-155D-4804-BB87-EA9B95DF5EF3}" type="parTrans" cxnId="{0D28FBAC-97F2-4B4C-B818-E13A8CB9765C}">
      <dgm:prSet/>
      <dgm:spPr/>
      <dgm:t>
        <a:bodyPr/>
        <a:lstStyle/>
        <a:p>
          <a:endParaRPr lang="en-US"/>
        </a:p>
      </dgm:t>
    </dgm:pt>
    <dgm:pt modelId="{9693F7AD-6585-4ECE-9EE9-C84C728119FD}" type="sibTrans" cxnId="{0D28FBAC-97F2-4B4C-B818-E13A8CB9765C}">
      <dgm:prSet/>
      <dgm:spPr/>
      <dgm:t>
        <a:bodyPr/>
        <a:lstStyle/>
        <a:p>
          <a:endParaRPr lang="en-US"/>
        </a:p>
      </dgm:t>
    </dgm:pt>
    <dgm:pt modelId="{5EB1C673-299F-4DF9-B60B-9D3FBB1A5597}" type="pres">
      <dgm:prSet presAssocID="{F9469F30-4585-4F40-AAD9-C7C4F1E231F3}" presName="linearFlow" presStyleCnt="0">
        <dgm:presLayoutVars>
          <dgm:dir/>
          <dgm:animLvl val="lvl"/>
          <dgm:resizeHandles val="exact"/>
        </dgm:presLayoutVars>
      </dgm:prSet>
      <dgm:spPr/>
    </dgm:pt>
    <dgm:pt modelId="{94841B6E-DC0E-4B31-B759-74400F32C5A1}" type="pres">
      <dgm:prSet presAssocID="{37F55E5A-79AC-4AD5-9657-200EC0A32FB2}" presName="composite" presStyleCnt="0"/>
      <dgm:spPr/>
    </dgm:pt>
    <dgm:pt modelId="{DA0D4655-ED92-47BC-AAA0-9B200D0391B1}" type="pres">
      <dgm:prSet presAssocID="{37F55E5A-79AC-4AD5-9657-200EC0A32FB2}" presName="parentText" presStyleLbl="alignNode1" presStyleIdx="0" presStyleCnt="1">
        <dgm:presLayoutVars>
          <dgm:chMax val="1"/>
          <dgm:bulletEnabled val="1"/>
        </dgm:presLayoutVars>
      </dgm:prSet>
      <dgm:spPr/>
    </dgm:pt>
    <dgm:pt modelId="{2E14E728-4C89-4403-817F-0C630901821C}" type="pres">
      <dgm:prSet presAssocID="{37F55E5A-79AC-4AD5-9657-200EC0A32FB2}" presName="descendantText" presStyleLbl="alignAcc1" presStyleIdx="0" presStyleCnt="1">
        <dgm:presLayoutVars>
          <dgm:bulletEnabled val="1"/>
        </dgm:presLayoutVars>
      </dgm:prSet>
      <dgm:spPr/>
    </dgm:pt>
  </dgm:ptLst>
  <dgm:cxnLst>
    <dgm:cxn modelId="{05462F26-9476-4FEE-AF3F-37E4E1D45C43}" type="presOf" srcId="{F9469F30-4585-4F40-AAD9-C7C4F1E231F3}" destId="{5EB1C673-299F-4DF9-B60B-9D3FBB1A5597}" srcOrd="0" destOrd="0" presId="urn:microsoft.com/office/officeart/2005/8/layout/chevron2"/>
    <dgm:cxn modelId="{B92EAF56-1DE0-48E5-BAC2-9FE554F54C1B}" type="presOf" srcId="{E7993591-8B27-4E92-85C2-DF46BD5A4B22}" destId="{2E14E728-4C89-4403-817F-0C630901821C}" srcOrd="0" destOrd="0" presId="urn:microsoft.com/office/officeart/2005/8/layout/chevron2"/>
    <dgm:cxn modelId="{F494647F-6FF7-4DA3-9174-E6F82BFC41FD}" type="presOf" srcId="{37F55E5A-79AC-4AD5-9657-200EC0A32FB2}" destId="{DA0D4655-ED92-47BC-AAA0-9B200D0391B1}" srcOrd="0" destOrd="0" presId="urn:microsoft.com/office/officeart/2005/8/layout/chevron2"/>
    <dgm:cxn modelId="{0D28FBAC-97F2-4B4C-B818-E13A8CB9765C}" srcId="{37F55E5A-79AC-4AD5-9657-200EC0A32FB2}" destId="{E7993591-8B27-4E92-85C2-DF46BD5A4B22}" srcOrd="0" destOrd="0" parTransId="{57EDB514-155D-4804-BB87-EA9B95DF5EF3}" sibTransId="{9693F7AD-6585-4ECE-9EE9-C84C728119FD}"/>
    <dgm:cxn modelId="{0A397AC1-FD74-41BC-AE1C-BC55938B1529}" srcId="{F9469F30-4585-4F40-AAD9-C7C4F1E231F3}" destId="{37F55E5A-79AC-4AD5-9657-200EC0A32FB2}" srcOrd="0" destOrd="0" parTransId="{62159EFD-9A66-4C7F-886F-1341CB9C3ACC}" sibTransId="{528D732A-C373-4CBF-B338-646F760F201C}"/>
    <dgm:cxn modelId="{AE14A3FB-BFB0-4AD9-9D32-2FEC306251A4}" type="presParOf" srcId="{5EB1C673-299F-4DF9-B60B-9D3FBB1A5597}" destId="{94841B6E-DC0E-4B31-B759-74400F32C5A1}" srcOrd="0" destOrd="0" presId="urn:microsoft.com/office/officeart/2005/8/layout/chevron2"/>
    <dgm:cxn modelId="{F3343413-83C2-4558-8039-1A9C113A660B}" type="presParOf" srcId="{94841B6E-DC0E-4B31-B759-74400F32C5A1}" destId="{DA0D4655-ED92-47BC-AAA0-9B200D0391B1}" srcOrd="0" destOrd="0" presId="urn:microsoft.com/office/officeart/2005/8/layout/chevron2"/>
    <dgm:cxn modelId="{6238DAAB-96DC-4E88-8CC5-D9EEC0970BBA}" type="presParOf" srcId="{94841B6E-DC0E-4B31-B759-74400F32C5A1}" destId="{2E14E728-4C89-4403-817F-0C63090182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9ED476-C593-4BF8-9F48-736237EE1D76}" type="doc">
      <dgm:prSet loTypeId="urn:microsoft.com/office/officeart/2005/8/layout/chevron2" loCatId="process" qsTypeId="urn:microsoft.com/office/officeart/2005/8/quickstyle/simple1" qsCatId="simple" csTypeId="urn:microsoft.com/office/officeart/2005/8/colors/accent1_2" csCatId="accent1"/>
      <dgm:spPr/>
      <dgm:t>
        <a:bodyPr/>
        <a:lstStyle/>
        <a:p>
          <a:endParaRPr lang="en-US"/>
        </a:p>
      </dgm:t>
    </dgm:pt>
    <dgm:pt modelId="{E5119292-CF1A-4964-AAD1-64CE5F6F8D23}">
      <dgm:prSet/>
      <dgm:spPr/>
      <dgm:t>
        <a:bodyPr/>
        <a:lstStyle/>
        <a:p>
          <a:r>
            <a:rPr lang="en" b="1"/>
            <a:t>"Bad" microorganisms</a:t>
          </a:r>
          <a:endParaRPr lang="en-US"/>
        </a:p>
      </dgm:t>
    </dgm:pt>
    <dgm:pt modelId="{F058E8A5-E3F2-42FE-AA81-4B1E05FE2B0C}" type="parTrans" cxnId="{A96A96B9-7F9D-4248-8706-9DB5F7CEC0DA}">
      <dgm:prSet/>
      <dgm:spPr/>
      <dgm:t>
        <a:bodyPr/>
        <a:lstStyle/>
        <a:p>
          <a:endParaRPr lang="en-US"/>
        </a:p>
      </dgm:t>
    </dgm:pt>
    <dgm:pt modelId="{33AAD2EB-F953-4860-8B2D-E82568FEE741}" type="sibTrans" cxnId="{A96A96B9-7F9D-4248-8706-9DB5F7CEC0DA}">
      <dgm:prSet/>
      <dgm:spPr/>
      <dgm:t>
        <a:bodyPr/>
        <a:lstStyle/>
        <a:p>
          <a:endParaRPr lang="en-US"/>
        </a:p>
      </dgm:t>
    </dgm:pt>
    <dgm:pt modelId="{2CCCAAE8-1774-4F62-8F75-0B38DA948A3F}">
      <dgm:prSet/>
      <dgm:spPr/>
      <dgm:t>
        <a:bodyPr/>
        <a:lstStyle/>
        <a:p>
          <a:r>
            <a:rPr lang="en"/>
            <a:t>fungi</a:t>
          </a:r>
        </a:p>
      </dgm:t>
    </dgm:pt>
    <dgm:pt modelId="{32385544-9EC3-4C05-B67E-9DAC3644792C}" type="parTrans" cxnId="{7F9DE753-8E88-49E9-BF5E-8652306DDAB4}">
      <dgm:prSet/>
      <dgm:spPr/>
      <dgm:t>
        <a:bodyPr/>
        <a:lstStyle/>
        <a:p>
          <a:endParaRPr lang="en-US"/>
        </a:p>
      </dgm:t>
    </dgm:pt>
    <dgm:pt modelId="{418D5F3D-A727-4B7F-9F4A-DF8534ACE1E2}" type="sibTrans" cxnId="{7F9DE753-8E88-49E9-BF5E-8652306DDAB4}">
      <dgm:prSet/>
      <dgm:spPr/>
      <dgm:t>
        <a:bodyPr/>
        <a:lstStyle/>
        <a:p>
          <a:endParaRPr lang="en-US"/>
        </a:p>
      </dgm:t>
    </dgm:pt>
    <dgm:pt modelId="{50433F84-448D-46AD-9396-E2E05B9CB385}">
      <dgm:prSet/>
      <dgm:spPr/>
      <dgm:t>
        <a:bodyPr/>
        <a:lstStyle/>
        <a:p>
          <a:r>
            <a:rPr lang="en"/>
            <a:t>yeast</a:t>
          </a:r>
        </a:p>
      </dgm:t>
    </dgm:pt>
    <dgm:pt modelId="{5AEE1164-83A9-4D9E-BC76-081BD87E743E}" type="parTrans" cxnId="{7D2C75BA-6D54-420A-9F7B-BACA5D27087D}">
      <dgm:prSet/>
      <dgm:spPr/>
      <dgm:t>
        <a:bodyPr/>
        <a:lstStyle/>
        <a:p>
          <a:endParaRPr lang="en-US"/>
        </a:p>
      </dgm:t>
    </dgm:pt>
    <dgm:pt modelId="{8120D773-F040-4541-926F-AB1D96C7103F}" type="sibTrans" cxnId="{7D2C75BA-6D54-420A-9F7B-BACA5D27087D}">
      <dgm:prSet/>
      <dgm:spPr/>
      <dgm:t>
        <a:bodyPr/>
        <a:lstStyle/>
        <a:p>
          <a:endParaRPr lang="en-US"/>
        </a:p>
      </dgm:t>
    </dgm:pt>
    <dgm:pt modelId="{DA370732-6596-492C-A537-DFCE2EABE1F6}">
      <dgm:prSet/>
      <dgm:spPr/>
      <dgm:t>
        <a:bodyPr/>
        <a:lstStyle/>
        <a:p>
          <a:r>
            <a:rPr lang="en"/>
            <a:t>mold</a:t>
          </a:r>
        </a:p>
      </dgm:t>
    </dgm:pt>
    <dgm:pt modelId="{E01EB7A2-709C-4E29-A0BF-F7702EDB1AE6}" type="parTrans" cxnId="{E9BD91D4-0A3F-4F59-AB4D-F3C3A3B7C2D9}">
      <dgm:prSet/>
      <dgm:spPr/>
      <dgm:t>
        <a:bodyPr/>
        <a:lstStyle/>
        <a:p>
          <a:endParaRPr lang="en-US"/>
        </a:p>
      </dgm:t>
    </dgm:pt>
    <dgm:pt modelId="{B4D7AC26-DEBA-45D4-A4B4-3A6AD0EA311E}" type="sibTrans" cxnId="{E9BD91D4-0A3F-4F59-AB4D-F3C3A3B7C2D9}">
      <dgm:prSet/>
      <dgm:spPr/>
      <dgm:t>
        <a:bodyPr/>
        <a:lstStyle/>
        <a:p>
          <a:endParaRPr lang="en-US"/>
        </a:p>
      </dgm:t>
    </dgm:pt>
    <dgm:pt modelId="{992B47A5-8AE9-469D-A550-47D90755EAC5}">
      <dgm:prSet/>
      <dgm:spPr/>
      <dgm:t>
        <a:bodyPr/>
        <a:lstStyle/>
        <a:p>
          <a:r>
            <a:rPr lang="en"/>
            <a:t>Enterobacteriaceae</a:t>
          </a:r>
          <a:endParaRPr lang="en-US"/>
        </a:p>
      </dgm:t>
    </dgm:pt>
    <dgm:pt modelId="{CFC5E8FE-23D9-40D3-95F7-C1463B934575}" type="parTrans" cxnId="{DB03CD02-77A7-4FB9-9D29-C0B93330675C}">
      <dgm:prSet/>
      <dgm:spPr/>
      <dgm:t>
        <a:bodyPr/>
        <a:lstStyle/>
        <a:p>
          <a:endParaRPr lang="en-US"/>
        </a:p>
      </dgm:t>
    </dgm:pt>
    <dgm:pt modelId="{F574ECAA-931B-4BD4-97AF-2A644F571421}" type="sibTrans" cxnId="{DB03CD02-77A7-4FB9-9D29-C0B93330675C}">
      <dgm:prSet/>
      <dgm:spPr/>
      <dgm:t>
        <a:bodyPr/>
        <a:lstStyle/>
        <a:p>
          <a:endParaRPr lang="en-US"/>
        </a:p>
      </dgm:t>
    </dgm:pt>
    <dgm:pt modelId="{A50C785D-26CA-41D5-8504-DE39CA888389}">
      <dgm:prSet/>
      <dgm:spPr/>
      <dgm:t>
        <a:bodyPr/>
        <a:lstStyle/>
        <a:p>
          <a:r>
            <a:rPr lang="en"/>
            <a:t>Clostridium</a:t>
          </a:r>
          <a:endParaRPr lang="en-US"/>
        </a:p>
      </dgm:t>
    </dgm:pt>
    <dgm:pt modelId="{47255520-68C8-4A8A-87B0-5F23C9DB9896}" type="parTrans" cxnId="{6BDFFF5B-6C5F-4466-9C64-DBEA081290D4}">
      <dgm:prSet/>
      <dgm:spPr/>
      <dgm:t>
        <a:bodyPr/>
        <a:lstStyle/>
        <a:p>
          <a:endParaRPr lang="en-US"/>
        </a:p>
      </dgm:t>
    </dgm:pt>
    <dgm:pt modelId="{5B839177-47B1-4D45-A952-39D27998EAE7}" type="sibTrans" cxnId="{6BDFFF5B-6C5F-4466-9C64-DBEA081290D4}">
      <dgm:prSet/>
      <dgm:spPr/>
      <dgm:t>
        <a:bodyPr/>
        <a:lstStyle/>
        <a:p>
          <a:endParaRPr lang="en-US"/>
        </a:p>
      </dgm:t>
    </dgm:pt>
    <dgm:pt modelId="{9625E2A0-8124-4572-8909-7F08805AAFF9}">
      <dgm:prSet/>
      <dgm:spPr/>
      <dgm:t>
        <a:bodyPr/>
        <a:lstStyle/>
        <a:p>
          <a:r>
            <a:rPr lang="en"/>
            <a:t>bacillus</a:t>
          </a:r>
          <a:endParaRPr lang="en-US"/>
        </a:p>
      </dgm:t>
    </dgm:pt>
    <dgm:pt modelId="{21C557D9-DD89-46A1-89E8-CEE863106AD7}" type="parTrans" cxnId="{56FD0F71-0103-4743-8349-DFD0FDC82F70}">
      <dgm:prSet/>
      <dgm:spPr/>
      <dgm:t>
        <a:bodyPr/>
        <a:lstStyle/>
        <a:p>
          <a:endParaRPr lang="en-US"/>
        </a:p>
      </dgm:t>
    </dgm:pt>
    <dgm:pt modelId="{E62C694E-A42F-4825-8C09-BFB017DD97D8}" type="sibTrans" cxnId="{56FD0F71-0103-4743-8349-DFD0FDC82F70}">
      <dgm:prSet/>
      <dgm:spPr/>
      <dgm:t>
        <a:bodyPr/>
        <a:lstStyle/>
        <a:p>
          <a:endParaRPr lang="en-US"/>
        </a:p>
      </dgm:t>
    </dgm:pt>
    <dgm:pt modelId="{636CE91C-EAFC-44B9-A1D3-08082D114D5D}" type="pres">
      <dgm:prSet presAssocID="{AD9ED476-C593-4BF8-9F48-736237EE1D76}" presName="linearFlow" presStyleCnt="0">
        <dgm:presLayoutVars>
          <dgm:dir/>
          <dgm:animLvl val="lvl"/>
          <dgm:resizeHandles val="exact"/>
        </dgm:presLayoutVars>
      </dgm:prSet>
      <dgm:spPr/>
    </dgm:pt>
    <dgm:pt modelId="{FF9A309C-0AB1-42E8-A526-AF4C8F7B7440}" type="pres">
      <dgm:prSet presAssocID="{E5119292-CF1A-4964-AAD1-64CE5F6F8D23}" presName="composite" presStyleCnt="0"/>
      <dgm:spPr/>
    </dgm:pt>
    <dgm:pt modelId="{B1C81706-1506-4642-939E-C0D26F72779F}" type="pres">
      <dgm:prSet presAssocID="{E5119292-CF1A-4964-AAD1-64CE5F6F8D23}" presName="parentText" presStyleLbl="alignNode1" presStyleIdx="0" presStyleCnt="1">
        <dgm:presLayoutVars>
          <dgm:chMax val="1"/>
          <dgm:bulletEnabled val="1"/>
        </dgm:presLayoutVars>
      </dgm:prSet>
      <dgm:spPr/>
    </dgm:pt>
    <dgm:pt modelId="{CE1BA69C-9193-4BF1-94D1-E14B66C9ABAB}" type="pres">
      <dgm:prSet presAssocID="{E5119292-CF1A-4964-AAD1-64CE5F6F8D23}" presName="descendantText" presStyleLbl="alignAcc1" presStyleIdx="0" presStyleCnt="1">
        <dgm:presLayoutVars>
          <dgm:bulletEnabled val="1"/>
        </dgm:presLayoutVars>
      </dgm:prSet>
      <dgm:spPr/>
    </dgm:pt>
  </dgm:ptLst>
  <dgm:cxnLst>
    <dgm:cxn modelId="{DB03CD02-77A7-4FB9-9D29-C0B93330675C}" srcId="{E5119292-CF1A-4964-AAD1-64CE5F6F8D23}" destId="{992B47A5-8AE9-469D-A550-47D90755EAC5}" srcOrd="1" destOrd="0" parTransId="{CFC5E8FE-23D9-40D3-95F7-C1463B934575}" sibTransId="{F574ECAA-931B-4BD4-97AF-2A644F571421}"/>
    <dgm:cxn modelId="{55A0D30B-E359-4165-AB1B-FEFF5294BD1D}" type="presOf" srcId="{992B47A5-8AE9-469D-A550-47D90755EAC5}" destId="{CE1BA69C-9193-4BF1-94D1-E14B66C9ABAB}" srcOrd="0" destOrd="3" presId="urn:microsoft.com/office/officeart/2005/8/layout/chevron2"/>
    <dgm:cxn modelId="{6BDFFF5B-6C5F-4466-9C64-DBEA081290D4}" srcId="{E5119292-CF1A-4964-AAD1-64CE5F6F8D23}" destId="{A50C785D-26CA-41D5-8504-DE39CA888389}" srcOrd="2" destOrd="0" parTransId="{47255520-68C8-4A8A-87B0-5F23C9DB9896}" sibTransId="{5B839177-47B1-4D45-A952-39D27998EAE7}"/>
    <dgm:cxn modelId="{1526D647-7718-4CEF-95E2-27BCB46F215E}" type="presOf" srcId="{2CCCAAE8-1774-4F62-8F75-0B38DA948A3F}" destId="{CE1BA69C-9193-4BF1-94D1-E14B66C9ABAB}" srcOrd="0" destOrd="0" presId="urn:microsoft.com/office/officeart/2005/8/layout/chevron2"/>
    <dgm:cxn modelId="{56FD0F71-0103-4743-8349-DFD0FDC82F70}" srcId="{E5119292-CF1A-4964-AAD1-64CE5F6F8D23}" destId="{9625E2A0-8124-4572-8909-7F08805AAFF9}" srcOrd="3" destOrd="0" parTransId="{21C557D9-DD89-46A1-89E8-CEE863106AD7}" sibTransId="{E62C694E-A42F-4825-8C09-BFB017DD97D8}"/>
    <dgm:cxn modelId="{7F9DE753-8E88-49E9-BF5E-8652306DDAB4}" srcId="{E5119292-CF1A-4964-AAD1-64CE5F6F8D23}" destId="{2CCCAAE8-1774-4F62-8F75-0B38DA948A3F}" srcOrd="0" destOrd="0" parTransId="{32385544-9EC3-4C05-B67E-9DAC3644792C}" sibTransId="{418D5F3D-A727-4B7F-9F4A-DF8534ACE1E2}"/>
    <dgm:cxn modelId="{EC6089A4-C629-4450-B4BA-975F928C18F6}" type="presOf" srcId="{A50C785D-26CA-41D5-8504-DE39CA888389}" destId="{CE1BA69C-9193-4BF1-94D1-E14B66C9ABAB}" srcOrd="0" destOrd="4" presId="urn:microsoft.com/office/officeart/2005/8/layout/chevron2"/>
    <dgm:cxn modelId="{A96A96B9-7F9D-4248-8706-9DB5F7CEC0DA}" srcId="{AD9ED476-C593-4BF8-9F48-736237EE1D76}" destId="{E5119292-CF1A-4964-AAD1-64CE5F6F8D23}" srcOrd="0" destOrd="0" parTransId="{F058E8A5-E3F2-42FE-AA81-4B1E05FE2B0C}" sibTransId="{33AAD2EB-F953-4860-8B2D-E82568FEE741}"/>
    <dgm:cxn modelId="{7D2C75BA-6D54-420A-9F7B-BACA5D27087D}" srcId="{2CCCAAE8-1774-4F62-8F75-0B38DA948A3F}" destId="{50433F84-448D-46AD-9396-E2E05B9CB385}" srcOrd="0" destOrd="0" parTransId="{5AEE1164-83A9-4D9E-BC76-081BD87E743E}" sibTransId="{8120D773-F040-4541-926F-AB1D96C7103F}"/>
    <dgm:cxn modelId="{A1A7D0C2-4A47-4303-B157-B8D20D9A08CD}" type="presOf" srcId="{E5119292-CF1A-4964-AAD1-64CE5F6F8D23}" destId="{B1C81706-1506-4642-939E-C0D26F72779F}" srcOrd="0" destOrd="0" presId="urn:microsoft.com/office/officeart/2005/8/layout/chevron2"/>
    <dgm:cxn modelId="{DE9602CC-3638-447A-850A-603338E358F8}" type="presOf" srcId="{50433F84-448D-46AD-9396-E2E05B9CB385}" destId="{CE1BA69C-9193-4BF1-94D1-E14B66C9ABAB}" srcOrd="0" destOrd="1" presId="urn:microsoft.com/office/officeart/2005/8/layout/chevron2"/>
    <dgm:cxn modelId="{E9BD91D4-0A3F-4F59-AB4D-F3C3A3B7C2D9}" srcId="{2CCCAAE8-1774-4F62-8F75-0B38DA948A3F}" destId="{DA370732-6596-492C-A537-DFCE2EABE1F6}" srcOrd="1" destOrd="0" parTransId="{E01EB7A2-709C-4E29-A0BF-F7702EDB1AE6}" sibTransId="{B4D7AC26-DEBA-45D4-A4B4-3A6AD0EA311E}"/>
    <dgm:cxn modelId="{403762DB-4249-4AA9-94F2-38304A0E2195}" type="presOf" srcId="{9625E2A0-8124-4572-8909-7F08805AAFF9}" destId="{CE1BA69C-9193-4BF1-94D1-E14B66C9ABAB}" srcOrd="0" destOrd="5" presId="urn:microsoft.com/office/officeart/2005/8/layout/chevron2"/>
    <dgm:cxn modelId="{4D35C1DB-0AAD-44B0-B69A-9C0EEC90D54A}" type="presOf" srcId="{DA370732-6596-492C-A537-DFCE2EABE1F6}" destId="{CE1BA69C-9193-4BF1-94D1-E14B66C9ABAB}" srcOrd="0" destOrd="2" presId="urn:microsoft.com/office/officeart/2005/8/layout/chevron2"/>
    <dgm:cxn modelId="{EE38E1F4-E03B-4F34-AA3C-A065222B95B9}" type="presOf" srcId="{AD9ED476-C593-4BF8-9F48-736237EE1D76}" destId="{636CE91C-EAFC-44B9-A1D3-08082D114D5D}" srcOrd="0" destOrd="0" presId="urn:microsoft.com/office/officeart/2005/8/layout/chevron2"/>
    <dgm:cxn modelId="{13160806-B437-452B-B51D-FD8F9FC30ADE}" type="presParOf" srcId="{636CE91C-EAFC-44B9-A1D3-08082D114D5D}" destId="{FF9A309C-0AB1-42E8-A526-AF4C8F7B7440}" srcOrd="0" destOrd="0" presId="urn:microsoft.com/office/officeart/2005/8/layout/chevron2"/>
    <dgm:cxn modelId="{74AB18B4-8625-4984-A3AA-9696EFB6F097}" type="presParOf" srcId="{FF9A309C-0AB1-42E8-A526-AF4C8F7B7440}" destId="{B1C81706-1506-4642-939E-C0D26F72779F}" srcOrd="0" destOrd="0" presId="urn:microsoft.com/office/officeart/2005/8/layout/chevron2"/>
    <dgm:cxn modelId="{410CD640-B22E-46F5-BFA5-DC14BAF7F9BC}" type="presParOf" srcId="{FF9A309C-0AB1-42E8-A526-AF4C8F7B7440}" destId="{CE1BA69C-9193-4BF1-94D1-E14B66C9ABAB}"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4CEC14-AD4E-44FE-94F9-F8835027EDA7}" type="doc">
      <dgm:prSet loTypeId="urn:microsoft.com/office/officeart/2005/8/layout/vList5" loCatId="list" qsTypeId="urn:microsoft.com/office/officeart/2005/8/quickstyle/simple4" qsCatId="simple" csTypeId="urn:microsoft.com/office/officeart/2005/8/colors/accent3_2" csCatId="accent3"/>
      <dgm:spPr/>
      <dgm:t>
        <a:bodyPr/>
        <a:lstStyle/>
        <a:p>
          <a:endParaRPr lang="en-US"/>
        </a:p>
      </dgm:t>
    </dgm:pt>
    <dgm:pt modelId="{5DA1A5F9-A421-4EB0-8A22-0A07E5D1623D}">
      <dgm:prSet/>
      <dgm:spPr/>
      <dgm:t>
        <a:bodyPr/>
        <a:lstStyle/>
        <a:p>
          <a:r>
            <a:rPr lang="en-US"/>
            <a:t>"Good" microorganisms</a:t>
          </a:r>
        </a:p>
      </dgm:t>
    </dgm:pt>
    <dgm:pt modelId="{40F8255B-B8C7-401F-9567-92135DA76ED2}" type="parTrans" cxnId="{0C997336-60D9-4723-B4B5-738DAD584BF2}">
      <dgm:prSet/>
      <dgm:spPr/>
      <dgm:t>
        <a:bodyPr/>
        <a:lstStyle/>
        <a:p>
          <a:endParaRPr lang="en-US"/>
        </a:p>
      </dgm:t>
    </dgm:pt>
    <dgm:pt modelId="{6105BEC2-2963-4C6E-861F-7D2F6CC33E93}" type="sibTrans" cxnId="{0C997336-60D9-4723-B4B5-738DAD584BF2}">
      <dgm:prSet/>
      <dgm:spPr/>
      <dgm:t>
        <a:bodyPr/>
        <a:lstStyle/>
        <a:p>
          <a:endParaRPr lang="en-US"/>
        </a:p>
      </dgm:t>
    </dgm:pt>
    <dgm:pt modelId="{6F846056-FC84-43CF-84A3-562710CDCB0D}">
      <dgm:prSet/>
      <dgm:spPr/>
      <dgm:t>
        <a:bodyPr/>
        <a:lstStyle/>
        <a:p>
          <a:r>
            <a:rPr lang="en-US"/>
            <a:t>Sugar is used to produce a large amount of lactic acid, which causes the pH value to drop quickly.</a:t>
          </a:r>
        </a:p>
      </dgm:t>
    </dgm:pt>
    <dgm:pt modelId="{F89A0786-3E2A-40CF-8ADB-C1FA476244EF}" type="parTrans" cxnId="{3883A5B8-EFA0-4DC3-8B4B-B07599FB46D7}">
      <dgm:prSet/>
      <dgm:spPr/>
      <dgm:t>
        <a:bodyPr/>
        <a:lstStyle/>
        <a:p>
          <a:endParaRPr lang="en-US"/>
        </a:p>
      </dgm:t>
    </dgm:pt>
    <dgm:pt modelId="{44E194CF-6BE2-48EE-B551-2C507B4D8D6F}" type="sibTrans" cxnId="{3883A5B8-EFA0-4DC3-8B4B-B07599FB46D7}">
      <dgm:prSet/>
      <dgm:spPr/>
      <dgm:t>
        <a:bodyPr/>
        <a:lstStyle/>
        <a:p>
          <a:endParaRPr lang="en-US"/>
        </a:p>
      </dgm:t>
    </dgm:pt>
    <dgm:pt modelId="{BD4F0E08-B9C4-4341-8770-44A9935420EE}">
      <dgm:prSet/>
      <dgm:spPr/>
      <dgm:t>
        <a:bodyPr/>
        <a:lstStyle/>
        <a:p>
          <a:r>
            <a:rPr lang="en-US"/>
            <a:t>"Bad" microorganisms</a:t>
          </a:r>
        </a:p>
      </dgm:t>
    </dgm:pt>
    <dgm:pt modelId="{E32CF482-074E-4906-8B34-1A9F194AF39A}" type="parTrans" cxnId="{9E0708A2-4356-468F-A4A1-6563162B92E6}">
      <dgm:prSet/>
      <dgm:spPr/>
      <dgm:t>
        <a:bodyPr/>
        <a:lstStyle/>
        <a:p>
          <a:endParaRPr lang="en-US"/>
        </a:p>
      </dgm:t>
    </dgm:pt>
    <dgm:pt modelId="{ACAF4D1C-68E7-487A-944D-C96A69D2555D}" type="sibTrans" cxnId="{9E0708A2-4356-468F-A4A1-6563162B92E6}">
      <dgm:prSet/>
      <dgm:spPr/>
      <dgm:t>
        <a:bodyPr/>
        <a:lstStyle/>
        <a:p>
          <a:endParaRPr lang="en-US"/>
        </a:p>
      </dgm:t>
    </dgm:pt>
    <dgm:pt modelId="{C5380AF2-535E-4506-AEA4-4CA2BA1C8CA9}">
      <dgm:prSet/>
      <dgm:spPr/>
      <dgm:t>
        <a:bodyPr/>
        <a:lstStyle/>
        <a:p>
          <a:r>
            <a:rPr lang="en-US"/>
            <a:t>Compete with "good" microbes for food</a:t>
          </a:r>
        </a:p>
      </dgm:t>
    </dgm:pt>
    <dgm:pt modelId="{DA90D437-B79D-4F2E-AE69-3C9005092EBA}" type="parTrans" cxnId="{DA31217D-AF56-489C-9223-BDFEF2C7C3B4}">
      <dgm:prSet/>
      <dgm:spPr/>
      <dgm:t>
        <a:bodyPr/>
        <a:lstStyle/>
        <a:p>
          <a:endParaRPr lang="en-US"/>
        </a:p>
      </dgm:t>
    </dgm:pt>
    <dgm:pt modelId="{E8DEA876-D14B-4076-97C7-38E7A20C05B9}" type="sibTrans" cxnId="{DA31217D-AF56-489C-9223-BDFEF2C7C3B4}">
      <dgm:prSet/>
      <dgm:spPr/>
      <dgm:t>
        <a:bodyPr/>
        <a:lstStyle/>
        <a:p>
          <a:endParaRPr lang="en-US"/>
        </a:p>
      </dgm:t>
    </dgm:pt>
    <dgm:pt modelId="{294D0C2A-9AFC-45BA-A997-6E02ED0BC946}">
      <dgm:prSet/>
      <dgm:spPr/>
      <dgm:t>
        <a:bodyPr/>
        <a:lstStyle/>
        <a:p>
          <a:r>
            <a:rPr lang="en-US"/>
            <a:t>Degrade nutrients</a:t>
          </a:r>
        </a:p>
      </dgm:t>
    </dgm:pt>
    <dgm:pt modelId="{492C9B51-C7AA-4FC9-BC83-FD65119943DE}" type="parTrans" cxnId="{80D76D48-EAFF-4647-9D17-F9F89D25904D}">
      <dgm:prSet/>
      <dgm:spPr/>
      <dgm:t>
        <a:bodyPr/>
        <a:lstStyle/>
        <a:p>
          <a:endParaRPr lang="en-US"/>
        </a:p>
      </dgm:t>
    </dgm:pt>
    <dgm:pt modelId="{36E178B0-4AFF-4988-8170-B28C830868C3}" type="sibTrans" cxnId="{80D76D48-EAFF-4647-9D17-F9F89D25904D}">
      <dgm:prSet/>
      <dgm:spPr/>
      <dgm:t>
        <a:bodyPr/>
        <a:lstStyle/>
        <a:p>
          <a:endParaRPr lang="en-US"/>
        </a:p>
      </dgm:t>
    </dgm:pt>
    <dgm:pt modelId="{11B1DCBA-AB87-499E-A401-0C5937F3A16D}">
      <dgm:prSet/>
      <dgm:spPr/>
      <dgm:t>
        <a:bodyPr/>
        <a:lstStyle/>
        <a:p>
          <a:r>
            <a:rPr lang="en-US"/>
            <a:t>Generating too much heat</a:t>
          </a:r>
        </a:p>
      </dgm:t>
    </dgm:pt>
    <dgm:pt modelId="{4857624F-74F3-40A0-B4B8-205F691449A5}" type="parTrans" cxnId="{1B90B716-BA8F-410F-B9B6-F8466E3665A1}">
      <dgm:prSet/>
      <dgm:spPr/>
      <dgm:t>
        <a:bodyPr/>
        <a:lstStyle/>
        <a:p>
          <a:endParaRPr lang="en-US"/>
        </a:p>
      </dgm:t>
    </dgm:pt>
    <dgm:pt modelId="{A89261FA-B3CD-44E1-9F9D-40FD5FAB2F11}" type="sibTrans" cxnId="{1B90B716-BA8F-410F-B9B6-F8466E3665A1}">
      <dgm:prSet/>
      <dgm:spPr/>
      <dgm:t>
        <a:bodyPr/>
        <a:lstStyle/>
        <a:p>
          <a:endParaRPr lang="en-US"/>
        </a:p>
      </dgm:t>
    </dgm:pt>
    <dgm:pt modelId="{A8FB6799-BAD7-4D02-BA56-19BFA24209EE}">
      <dgm:prSet/>
      <dgm:spPr/>
      <dgm:t>
        <a:bodyPr/>
        <a:lstStyle/>
        <a:p>
          <a:r>
            <a:rPr lang="en-US"/>
            <a:t>Toxin production</a:t>
          </a:r>
        </a:p>
      </dgm:t>
    </dgm:pt>
    <dgm:pt modelId="{9A1C69B6-72C0-442D-BBCD-E00BB7F22667}" type="parTrans" cxnId="{90A07C62-8CB1-4CCC-AB38-94A0A865A9C6}">
      <dgm:prSet/>
      <dgm:spPr/>
      <dgm:t>
        <a:bodyPr/>
        <a:lstStyle/>
        <a:p>
          <a:endParaRPr lang="en-US"/>
        </a:p>
      </dgm:t>
    </dgm:pt>
    <dgm:pt modelId="{E253625C-E7D6-432F-B086-3B5FD03DD484}" type="sibTrans" cxnId="{90A07C62-8CB1-4CCC-AB38-94A0A865A9C6}">
      <dgm:prSet/>
      <dgm:spPr/>
      <dgm:t>
        <a:bodyPr/>
        <a:lstStyle/>
        <a:p>
          <a:endParaRPr lang="en-US"/>
        </a:p>
      </dgm:t>
    </dgm:pt>
    <dgm:pt modelId="{0AAA54A5-E714-46C7-9544-AFF9B19231D3}" type="pres">
      <dgm:prSet presAssocID="{0C4CEC14-AD4E-44FE-94F9-F8835027EDA7}" presName="Name0" presStyleCnt="0">
        <dgm:presLayoutVars>
          <dgm:dir/>
          <dgm:animLvl val="lvl"/>
          <dgm:resizeHandles val="exact"/>
        </dgm:presLayoutVars>
      </dgm:prSet>
      <dgm:spPr/>
    </dgm:pt>
    <dgm:pt modelId="{E27245AD-37B1-45D3-B2B9-EDD889082A9E}" type="pres">
      <dgm:prSet presAssocID="{5DA1A5F9-A421-4EB0-8A22-0A07E5D1623D}" presName="linNode" presStyleCnt="0"/>
      <dgm:spPr/>
    </dgm:pt>
    <dgm:pt modelId="{326C0DD7-805C-4A7A-A113-469F30ACC219}" type="pres">
      <dgm:prSet presAssocID="{5DA1A5F9-A421-4EB0-8A22-0A07E5D1623D}" presName="parentText" presStyleLbl="node1" presStyleIdx="0" presStyleCnt="2">
        <dgm:presLayoutVars>
          <dgm:chMax val="1"/>
          <dgm:bulletEnabled val="1"/>
        </dgm:presLayoutVars>
      </dgm:prSet>
      <dgm:spPr/>
    </dgm:pt>
    <dgm:pt modelId="{E3BA1121-31CF-4BDE-889F-17A1B09FF169}" type="pres">
      <dgm:prSet presAssocID="{5DA1A5F9-A421-4EB0-8A22-0A07E5D1623D}" presName="descendantText" presStyleLbl="alignAccFollowNode1" presStyleIdx="0" presStyleCnt="2">
        <dgm:presLayoutVars>
          <dgm:bulletEnabled val="1"/>
        </dgm:presLayoutVars>
      </dgm:prSet>
      <dgm:spPr/>
    </dgm:pt>
    <dgm:pt modelId="{BEEDAB67-A6B8-4F8C-BBB4-F6EF63DEB732}" type="pres">
      <dgm:prSet presAssocID="{6105BEC2-2963-4C6E-861F-7D2F6CC33E93}" presName="sp" presStyleCnt="0"/>
      <dgm:spPr/>
    </dgm:pt>
    <dgm:pt modelId="{2807C693-A10E-4711-AA86-D69BE5125F42}" type="pres">
      <dgm:prSet presAssocID="{BD4F0E08-B9C4-4341-8770-44A9935420EE}" presName="linNode" presStyleCnt="0"/>
      <dgm:spPr/>
    </dgm:pt>
    <dgm:pt modelId="{80A1C205-2EFF-4F6D-A2CC-CF6D6AE3DA97}" type="pres">
      <dgm:prSet presAssocID="{BD4F0E08-B9C4-4341-8770-44A9935420EE}" presName="parentText" presStyleLbl="node1" presStyleIdx="1" presStyleCnt="2">
        <dgm:presLayoutVars>
          <dgm:chMax val="1"/>
          <dgm:bulletEnabled val="1"/>
        </dgm:presLayoutVars>
      </dgm:prSet>
      <dgm:spPr/>
    </dgm:pt>
    <dgm:pt modelId="{4681065E-8F3F-441F-9E8B-E276BCBC9CBE}" type="pres">
      <dgm:prSet presAssocID="{BD4F0E08-B9C4-4341-8770-44A9935420EE}" presName="descendantText" presStyleLbl="alignAccFollowNode1" presStyleIdx="1" presStyleCnt="2">
        <dgm:presLayoutVars>
          <dgm:bulletEnabled val="1"/>
        </dgm:presLayoutVars>
      </dgm:prSet>
      <dgm:spPr/>
    </dgm:pt>
  </dgm:ptLst>
  <dgm:cxnLst>
    <dgm:cxn modelId="{DD3C4C0E-0617-4BAF-8FCA-52CA6CFC9822}" type="presOf" srcId="{6F846056-FC84-43CF-84A3-562710CDCB0D}" destId="{E3BA1121-31CF-4BDE-889F-17A1B09FF169}" srcOrd="0" destOrd="0" presId="urn:microsoft.com/office/officeart/2005/8/layout/vList5"/>
    <dgm:cxn modelId="{09163C14-6552-48BC-8FC4-2AE81C6CF24B}" type="presOf" srcId="{11B1DCBA-AB87-499E-A401-0C5937F3A16D}" destId="{4681065E-8F3F-441F-9E8B-E276BCBC9CBE}" srcOrd="0" destOrd="2" presId="urn:microsoft.com/office/officeart/2005/8/layout/vList5"/>
    <dgm:cxn modelId="{1B90B716-BA8F-410F-B9B6-F8466E3665A1}" srcId="{BD4F0E08-B9C4-4341-8770-44A9935420EE}" destId="{11B1DCBA-AB87-499E-A401-0C5937F3A16D}" srcOrd="2" destOrd="0" parTransId="{4857624F-74F3-40A0-B4B8-205F691449A5}" sibTransId="{A89261FA-B3CD-44E1-9F9D-40FD5FAB2F11}"/>
    <dgm:cxn modelId="{BFF5AC26-B837-41D2-8255-EBB9B139F2CB}" type="presOf" srcId="{A8FB6799-BAD7-4D02-BA56-19BFA24209EE}" destId="{4681065E-8F3F-441F-9E8B-E276BCBC9CBE}" srcOrd="0" destOrd="3" presId="urn:microsoft.com/office/officeart/2005/8/layout/vList5"/>
    <dgm:cxn modelId="{B040732D-8AB5-4C71-A580-01AC34F93AA3}" type="presOf" srcId="{294D0C2A-9AFC-45BA-A997-6E02ED0BC946}" destId="{4681065E-8F3F-441F-9E8B-E276BCBC9CBE}" srcOrd="0" destOrd="1" presId="urn:microsoft.com/office/officeart/2005/8/layout/vList5"/>
    <dgm:cxn modelId="{0C997336-60D9-4723-B4B5-738DAD584BF2}" srcId="{0C4CEC14-AD4E-44FE-94F9-F8835027EDA7}" destId="{5DA1A5F9-A421-4EB0-8A22-0A07E5D1623D}" srcOrd="0" destOrd="0" parTransId="{40F8255B-B8C7-401F-9567-92135DA76ED2}" sibTransId="{6105BEC2-2963-4C6E-861F-7D2F6CC33E93}"/>
    <dgm:cxn modelId="{90A07C62-8CB1-4CCC-AB38-94A0A865A9C6}" srcId="{BD4F0E08-B9C4-4341-8770-44A9935420EE}" destId="{A8FB6799-BAD7-4D02-BA56-19BFA24209EE}" srcOrd="3" destOrd="0" parTransId="{9A1C69B6-72C0-442D-BBCD-E00BB7F22667}" sibTransId="{E253625C-E7D6-432F-B086-3B5FD03DD484}"/>
    <dgm:cxn modelId="{80D76D48-EAFF-4647-9D17-F9F89D25904D}" srcId="{BD4F0E08-B9C4-4341-8770-44A9935420EE}" destId="{294D0C2A-9AFC-45BA-A997-6E02ED0BC946}" srcOrd="1" destOrd="0" parTransId="{492C9B51-C7AA-4FC9-BC83-FD65119943DE}" sibTransId="{36E178B0-4AFF-4988-8170-B28C830868C3}"/>
    <dgm:cxn modelId="{E0621377-AD99-45D4-BE99-723150FF5FAE}" type="presOf" srcId="{C5380AF2-535E-4506-AEA4-4CA2BA1C8CA9}" destId="{4681065E-8F3F-441F-9E8B-E276BCBC9CBE}" srcOrd="0" destOrd="0" presId="urn:microsoft.com/office/officeart/2005/8/layout/vList5"/>
    <dgm:cxn modelId="{DA31217D-AF56-489C-9223-BDFEF2C7C3B4}" srcId="{BD4F0E08-B9C4-4341-8770-44A9935420EE}" destId="{C5380AF2-535E-4506-AEA4-4CA2BA1C8CA9}" srcOrd="0" destOrd="0" parTransId="{DA90D437-B79D-4F2E-AE69-3C9005092EBA}" sibTransId="{E8DEA876-D14B-4076-97C7-38E7A20C05B9}"/>
    <dgm:cxn modelId="{49A6F084-2677-43EA-B25C-685042BDE9AB}" type="presOf" srcId="{0C4CEC14-AD4E-44FE-94F9-F8835027EDA7}" destId="{0AAA54A5-E714-46C7-9544-AFF9B19231D3}" srcOrd="0" destOrd="0" presId="urn:microsoft.com/office/officeart/2005/8/layout/vList5"/>
    <dgm:cxn modelId="{9E0708A2-4356-468F-A4A1-6563162B92E6}" srcId="{0C4CEC14-AD4E-44FE-94F9-F8835027EDA7}" destId="{BD4F0E08-B9C4-4341-8770-44A9935420EE}" srcOrd="1" destOrd="0" parTransId="{E32CF482-074E-4906-8B34-1A9F194AF39A}" sibTransId="{ACAF4D1C-68E7-487A-944D-C96A69D2555D}"/>
    <dgm:cxn modelId="{BE27BEB2-C0E6-400B-A276-D076C4687C1C}" type="presOf" srcId="{5DA1A5F9-A421-4EB0-8A22-0A07E5D1623D}" destId="{326C0DD7-805C-4A7A-A113-469F30ACC219}" srcOrd="0" destOrd="0" presId="urn:microsoft.com/office/officeart/2005/8/layout/vList5"/>
    <dgm:cxn modelId="{3883A5B8-EFA0-4DC3-8B4B-B07599FB46D7}" srcId="{5DA1A5F9-A421-4EB0-8A22-0A07E5D1623D}" destId="{6F846056-FC84-43CF-84A3-562710CDCB0D}" srcOrd="0" destOrd="0" parTransId="{F89A0786-3E2A-40CF-8ADB-C1FA476244EF}" sibTransId="{44E194CF-6BE2-48EE-B551-2C507B4D8D6F}"/>
    <dgm:cxn modelId="{54C9ABBA-F9CF-4E4F-844D-6E62C7F41057}" type="presOf" srcId="{BD4F0E08-B9C4-4341-8770-44A9935420EE}" destId="{80A1C205-2EFF-4F6D-A2CC-CF6D6AE3DA97}" srcOrd="0" destOrd="0" presId="urn:microsoft.com/office/officeart/2005/8/layout/vList5"/>
    <dgm:cxn modelId="{0B9AE1BD-CA9C-48A9-8D51-35D8B0145EDB}" type="presParOf" srcId="{0AAA54A5-E714-46C7-9544-AFF9B19231D3}" destId="{E27245AD-37B1-45D3-B2B9-EDD889082A9E}" srcOrd="0" destOrd="0" presId="urn:microsoft.com/office/officeart/2005/8/layout/vList5"/>
    <dgm:cxn modelId="{8C72382D-562B-4AA2-B8B7-D4CB02151FF5}" type="presParOf" srcId="{E27245AD-37B1-45D3-B2B9-EDD889082A9E}" destId="{326C0DD7-805C-4A7A-A113-469F30ACC219}" srcOrd="0" destOrd="0" presId="urn:microsoft.com/office/officeart/2005/8/layout/vList5"/>
    <dgm:cxn modelId="{A3F4EB77-8085-496A-A4EB-8C9FB7500B8C}" type="presParOf" srcId="{E27245AD-37B1-45D3-B2B9-EDD889082A9E}" destId="{E3BA1121-31CF-4BDE-889F-17A1B09FF169}" srcOrd="1" destOrd="0" presId="urn:microsoft.com/office/officeart/2005/8/layout/vList5"/>
    <dgm:cxn modelId="{26AA66EF-DDA7-479F-9E7C-16427C93B75F}" type="presParOf" srcId="{0AAA54A5-E714-46C7-9544-AFF9B19231D3}" destId="{BEEDAB67-A6B8-4F8C-BBB4-F6EF63DEB732}" srcOrd="1" destOrd="0" presId="urn:microsoft.com/office/officeart/2005/8/layout/vList5"/>
    <dgm:cxn modelId="{5413087D-A2F3-4B9C-A59B-BBF8C5811267}" type="presParOf" srcId="{0AAA54A5-E714-46C7-9544-AFF9B19231D3}" destId="{2807C693-A10E-4711-AA86-D69BE5125F42}" srcOrd="2" destOrd="0" presId="urn:microsoft.com/office/officeart/2005/8/layout/vList5"/>
    <dgm:cxn modelId="{74B1DDA7-76E5-40EF-B12F-8FA5DC67E56A}" type="presParOf" srcId="{2807C693-A10E-4711-AA86-D69BE5125F42}" destId="{80A1C205-2EFF-4F6D-A2CC-CF6D6AE3DA97}" srcOrd="0" destOrd="0" presId="urn:microsoft.com/office/officeart/2005/8/layout/vList5"/>
    <dgm:cxn modelId="{46ACD642-2F1C-453E-B03B-90AA04ED78F8}" type="presParOf" srcId="{2807C693-A10E-4711-AA86-D69BE5125F42}" destId="{4681065E-8F3F-441F-9E8B-E276BCBC9CB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ACC13A-E65D-4EDA-89C3-3002494866A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61DD7EA-E86F-481C-A99B-1067C8805F67}">
      <dgm:prSet/>
      <dgm:spPr/>
      <dgm:t>
        <a:bodyPr/>
        <a:lstStyle/>
        <a:p>
          <a:r>
            <a:rPr lang="en-US"/>
            <a:t>Evacuate air quickly</a:t>
          </a:r>
        </a:p>
      </dgm:t>
    </dgm:pt>
    <dgm:pt modelId="{F0991077-5889-493D-8123-3CB000367038}" type="parTrans" cxnId="{B503EFB3-10D0-4C03-81AD-189436E034C6}">
      <dgm:prSet/>
      <dgm:spPr/>
      <dgm:t>
        <a:bodyPr/>
        <a:lstStyle/>
        <a:p>
          <a:endParaRPr lang="en-US"/>
        </a:p>
      </dgm:t>
    </dgm:pt>
    <dgm:pt modelId="{DAB58669-5CC9-432B-AB3E-1EF5FCC054FF}" type="sibTrans" cxnId="{B503EFB3-10D0-4C03-81AD-189436E034C6}">
      <dgm:prSet/>
      <dgm:spPr/>
      <dgm:t>
        <a:bodyPr/>
        <a:lstStyle/>
        <a:p>
          <a:endParaRPr lang="en-US"/>
        </a:p>
      </dgm:t>
    </dgm:pt>
    <dgm:pt modelId="{0B8DE698-1D2E-4725-995D-1AC5629D482A}">
      <dgm:prSet/>
      <dgm:spPr/>
      <dgm:t>
        <a:bodyPr/>
        <a:lstStyle/>
        <a:p>
          <a:r>
            <a:rPr lang="en-US"/>
            <a:t>Lactic acid is quickly produced, reducing the pH value</a:t>
          </a:r>
        </a:p>
      </dgm:t>
    </dgm:pt>
    <dgm:pt modelId="{1F413018-B7D4-4895-8A8C-78FDC20BD7CC}" type="parTrans" cxnId="{D1C2A91F-A233-40F1-9C50-0C18D937CC75}">
      <dgm:prSet/>
      <dgm:spPr/>
      <dgm:t>
        <a:bodyPr/>
        <a:lstStyle/>
        <a:p>
          <a:endParaRPr lang="en-US"/>
        </a:p>
      </dgm:t>
    </dgm:pt>
    <dgm:pt modelId="{247D7775-D81D-4EBE-9054-3DC01A6C430F}" type="sibTrans" cxnId="{D1C2A91F-A233-40F1-9C50-0C18D937CC75}">
      <dgm:prSet/>
      <dgm:spPr/>
      <dgm:t>
        <a:bodyPr/>
        <a:lstStyle/>
        <a:p>
          <a:endParaRPr lang="en-US"/>
        </a:p>
      </dgm:t>
    </dgm:pt>
    <dgm:pt modelId="{5C12AC01-E838-4AF6-BAFF-27CDB35BACAB}">
      <dgm:prSet/>
      <dgm:spPr/>
      <dgm:t>
        <a:bodyPr/>
        <a:lstStyle/>
        <a:p>
          <a:r>
            <a:rPr lang="en-US"/>
            <a:t>Inhibits the growth of fungi and yeasts</a:t>
          </a:r>
        </a:p>
      </dgm:t>
    </dgm:pt>
    <dgm:pt modelId="{146825EA-8061-40E4-A286-159CCF62513F}" type="parTrans" cxnId="{7ADE0BEC-5035-45FE-9EF1-20B967E4D596}">
      <dgm:prSet/>
      <dgm:spPr/>
      <dgm:t>
        <a:bodyPr/>
        <a:lstStyle/>
        <a:p>
          <a:endParaRPr lang="en-US"/>
        </a:p>
      </dgm:t>
    </dgm:pt>
    <dgm:pt modelId="{087DED61-D5AD-4DAB-8AAE-F47BC8BAB23F}" type="sibTrans" cxnId="{7ADE0BEC-5035-45FE-9EF1-20B967E4D596}">
      <dgm:prSet/>
      <dgm:spPr/>
      <dgm:t>
        <a:bodyPr/>
        <a:lstStyle/>
        <a:p>
          <a:endParaRPr lang="en-US"/>
        </a:p>
      </dgm:t>
    </dgm:pt>
    <dgm:pt modelId="{D1B61061-5B7E-443A-B363-A11937482359}">
      <dgm:prSet/>
      <dgm:spPr/>
      <dgm:t>
        <a:bodyPr/>
        <a:lstStyle/>
        <a:p>
          <a:r>
            <a:rPr lang="en-US"/>
            <a:t>Prevent air from entering the silage pile (compaction and diaphragm)</a:t>
          </a:r>
        </a:p>
      </dgm:t>
    </dgm:pt>
    <dgm:pt modelId="{C7710273-969C-47E8-A312-5965C31973A9}" type="parTrans" cxnId="{ED8A97F5-2958-4DCC-AE4F-B6C0582A538A}">
      <dgm:prSet/>
      <dgm:spPr/>
      <dgm:t>
        <a:bodyPr/>
        <a:lstStyle/>
        <a:p>
          <a:endParaRPr lang="en-US"/>
        </a:p>
      </dgm:t>
    </dgm:pt>
    <dgm:pt modelId="{685F042D-1E81-4657-9F02-C92C761D7E0A}" type="sibTrans" cxnId="{ED8A97F5-2958-4DCC-AE4F-B6C0582A538A}">
      <dgm:prSet/>
      <dgm:spPr/>
      <dgm:t>
        <a:bodyPr/>
        <a:lstStyle/>
        <a:p>
          <a:endParaRPr lang="en-US"/>
        </a:p>
      </dgm:t>
    </dgm:pt>
    <dgm:pt modelId="{A6D02A0A-9A06-41F4-9395-AC28E848803B}">
      <dgm:prSet/>
      <dgm:spPr/>
      <dgm:t>
        <a:bodyPr/>
        <a:lstStyle/>
        <a:p>
          <a:r>
            <a:rPr lang="en-US"/>
            <a:t>Silage additives are added to accelerate the fermentation of silage</a:t>
          </a:r>
        </a:p>
      </dgm:t>
    </dgm:pt>
    <dgm:pt modelId="{675F04FC-F117-47F3-B29D-120CF668F9AE}" type="parTrans" cxnId="{EE15B11B-A161-4801-A668-C0A85CA715C9}">
      <dgm:prSet/>
      <dgm:spPr/>
      <dgm:t>
        <a:bodyPr/>
        <a:lstStyle/>
        <a:p>
          <a:endParaRPr lang="en-US"/>
        </a:p>
      </dgm:t>
    </dgm:pt>
    <dgm:pt modelId="{CFA1C6A0-17DD-4492-8C83-241D8E14D084}" type="sibTrans" cxnId="{EE15B11B-A161-4801-A668-C0A85CA715C9}">
      <dgm:prSet/>
      <dgm:spPr/>
      <dgm:t>
        <a:bodyPr/>
        <a:lstStyle/>
        <a:p>
          <a:endParaRPr lang="en-US"/>
        </a:p>
      </dgm:t>
    </dgm:pt>
    <dgm:pt modelId="{F0D45DE0-BEC8-49ED-8CA8-12F9B1C27B1C}" type="pres">
      <dgm:prSet presAssocID="{86ACC13A-E65D-4EDA-89C3-3002494866AA}" presName="root" presStyleCnt="0">
        <dgm:presLayoutVars>
          <dgm:dir/>
          <dgm:resizeHandles val="exact"/>
        </dgm:presLayoutVars>
      </dgm:prSet>
      <dgm:spPr/>
    </dgm:pt>
    <dgm:pt modelId="{085B7A77-0F05-4902-89F1-37B675028945}" type="pres">
      <dgm:prSet presAssocID="{B61DD7EA-E86F-481C-A99B-1067C8805F67}" presName="compNode" presStyleCnt="0"/>
      <dgm:spPr/>
    </dgm:pt>
    <dgm:pt modelId="{8956956F-8E6F-4EDA-9E56-BCF5A0E9A1C1}" type="pres">
      <dgm:prSet presAssocID="{B61DD7EA-E86F-481C-A99B-1067C8805F67}" presName="bgRect" presStyleLbl="bgShp" presStyleIdx="0" presStyleCnt="5"/>
      <dgm:spPr/>
    </dgm:pt>
    <dgm:pt modelId="{0B02AF34-571B-47D7-93B5-5925D2202F53}" type="pres">
      <dgm:prSet presAssocID="{B61DD7EA-E86F-481C-A99B-1067C8805F6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fighter"/>
        </a:ext>
      </dgm:extLst>
    </dgm:pt>
    <dgm:pt modelId="{553F5389-2A5E-4324-AD1A-A61964063929}" type="pres">
      <dgm:prSet presAssocID="{B61DD7EA-E86F-481C-A99B-1067C8805F67}" presName="spaceRect" presStyleCnt="0"/>
      <dgm:spPr/>
    </dgm:pt>
    <dgm:pt modelId="{08571B8F-4A86-4DE4-8AEA-9223451C311F}" type="pres">
      <dgm:prSet presAssocID="{B61DD7EA-E86F-481C-A99B-1067C8805F67}" presName="parTx" presStyleLbl="revTx" presStyleIdx="0" presStyleCnt="5">
        <dgm:presLayoutVars>
          <dgm:chMax val="0"/>
          <dgm:chPref val="0"/>
        </dgm:presLayoutVars>
      </dgm:prSet>
      <dgm:spPr/>
    </dgm:pt>
    <dgm:pt modelId="{6592B453-616A-4FA2-8FD5-62BF27CF3BE4}" type="pres">
      <dgm:prSet presAssocID="{DAB58669-5CC9-432B-AB3E-1EF5FCC054FF}" presName="sibTrans" presStyleCnt="0"/>
      <dgm:spPr/>
    </dgm:pt>
    <dgm:pt modelId="{40B25B62-0987-4402-AC2E-5BB865961AAF}" type="pres">
      <dgm:prSet presAssocID="{0B8DE698-1D2E-4725-995D-1AC5629D482A}" presName="compNode" presStyleCnt="0"/>
      <dgm:spPr/>
    </dgm:pt>
    <dgm:pt modelId="{9D70190D-DC89-469F-BFE2-D2595899A791}" type="pres">
      <dgm:prSet presAssocID="{0B8DE698-1D2E-4725-995D-1AC5629D482A}" presName="bgRect" presStyleLbl="bgShp" presStyleIdx="1" presStyleCnt="5"/>
      <dgm:spPr/>
    </dgm:pt>
    <dgm:pt modelId="{D21F32F1-72AB-412B-8998-B287E14F81DB}" type="pres">
      <dgm:prSet presAssocID="{0B8DE698-1D2E-4725-995D-1AC5629D482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aker"/>
        </a:ext>
      </dgm:extLst>
    </dgm:pt>
    <dgm:pt modelId="{F27DB7BD-9F17-4B50-B0BB-DE303A6A87E4}" type="pres">
      <dgm:prSet presAssocID="{0B8DE698-1D2E-4725-995D-1AC5629D482A}" presName="spaceRect" presStyleCnt="0"/>
      <dgm:spPr/>
    </dgm:pt>
    <dgm:pt modelId="{00EF5017-07D7-4F34-80CE-EC7B2F0331D9}" type="pres">
      <dgm:prSet presAssocID="{0B8DE698-1D2E-4725-995D-1AC5629D482A}" presName="parTx" presStyleLbl="revTx" presStyleIdx="1" presStyleCnt="5">
        <dgm:presLayoutVars>
          <dgm:chMax val="0"/>
          <dgm:chPref val="0"/>
        </dgm:presLayoutVars>
      </dgm:prSet>
      <dgm:spPr/>
    </dgm:pt>
    <dgm:pt modelId="{05522D15-77AD-4BDC-B2D4-EBFEDE0359D6}" type="pres">
      <dgm:prSet presAssocID="{247D7775-D81D-4EBE-9054-3DC01A6C430F}" presName="sibTrans" presStyleCnt="0"/>
      <dgm:spPr/>
    </dgm:pt>
    <dgm:pt modelId="{4981A9FB-F960-4744-BE7A-6FA43F5E40A1}" type="pres">
      <dgm:prSet presAssocID="{5C12AC01-E838-4AF6-BAFF-27CDB35BACAB}" presName="compNode" presStyleCnt="0"/>
      <dgm:spPr/>
    </dgm:pt>
    <dgm:pt modelId="{7BBD3B49-9450-4F5A-A0D4-D2DB03C15167}" type="pres">
      <dgm:prSet presAssocID="{5C12AC01-E838-4AF6-BAFF-27CDB35BACAB}" presName="bgRect" presStyleLbl="bgShp" presStyleIdx="2" presStyleCnt="5"/>
      <dgm:spPr/>
    </dgm:pt>
    <dgm:pt modelId="{63C821A9-FFAF-4AF3-AC8A-6D1498BAE0BF}" type="pres">
      <dgm:prSet presAssocID="{5C12AC01-E838-4AF6-BAFF-27CDB35BACA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8C51CC35-32ED-483D-B4A2-E1F8559BB25D}" type="pres">
      <dgm:prSet presAssocID="{5C12AC01-E838-4AF6-BAFF-27CDB35BACAB}" presName="spaceRect" presStyleCnt="0"/>
      <dgm:spPr/>
    </dgm:pt>
    <dgm:pt modelId="{F37F3C73-3483-4056-907B-AEADD303DE0B}" type="pres">
      <dgm:prSet presAssocID="{5C12AC01-E838-4AF6-BAFF-27CDB35BACAB}" presName="parTx" presStyleLbl="revTx" presStyleIdx="2" presStyleCnt="5">
        <dgm:presLayoutVars>
          <dgm:chMax val="0"/>
          <dgm:chPref val="0"/>
        </dgm:presLayoutVars>
      </dgm:prSet>
      <dgm:spPr/>
    </dgm:pt>
    <dgm:pt modelId="{2BD1581A-29FC-400B-B9A9-A47762E8D8CD}" type="pres">
      <dgm:prSet presAssocID="{087DED61-D5AD-4DAB-8AAE-F47BC8BAB23F}" presName="sibTrans" presStyleCnt="0"/>
      <dgm:spPr/>
    </dgm:pt>
    <dgm:pt modelId="{4D06560A-18EA-49A3-A005-1FFB0520777E}" type="pres">
      <dgm:prSet presAssocID="{D1B61061-5B7E-443A-B363-A11937482359}" presName="compNode" presStyleCnt="0"/>
      <dgm:spPr/>
    </dgm:pt>
    <dgm:pt modelId="{B90EE757-334E-4490-8ACE-C5F432F3FFB6}" type="pres">
      <dgm:prSet presAssocID="{D1B61061-5B7E-443A-B363-A11937482359}" presName="bgRect" presStyleLbl="bgShp" presStyleIdx="3" presStyleCnt="5"/>
      <dgm:spPr/>
    </dgm:pt>
    <dgm:pt modelId="{839F7DC7-0CCD-4BF8-A91C-964B86B6ED2C}" type="pres">
      <dgm:prSet presAssocID="{D1B61061-5B7E-443A-B363-A1193748235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rcle with Left Arrow"/>
        </a:ext>
      </dgm:extLst>
    </dgm:pt>
    <dgm:pt modelId="{9C4CBF1F-4FAA-4462-8A06-0EAE17222D61}" type="pres">
      <dgm:prSet presAssocID="{D1B61061-5B7E-443A-B363-A11937482359}" presName="spaceRect" presStyleCnt="0"/>
      <dgm:spPr/>
    </dgm:pt>
    <dgm:pt modelId="{2DBD996A-B16C-45FE-901B-7B15B7B89692}" type="pres">
      <dgm:prSet presAssocID="{D1B61061-5B7E-443A-B363-A11937482359}" presName="parTx" presStyleLbl="revTx" presStyleIdx="3" presStyleCnt="5">
        <dgm:presLayoutVars>
          <dgm:chMax val="0"/>
          <dgm:chPref val="0"/>
        </dgm:presLayoutVars>
      </dgm:prSet>
      <dgm:spPr/>
    </dgm:pt>
    <dgm:pt modelId="{6787D7DE-4821-45A8-94AB-CE378F130AEA}" type="pres">
      <dgm:prSet presAssocID="{685F042D-1E81-4657-9F02-C92C761D7E0A}" presName="sibTrans" presStyleCnt="0"/>
      <dgm:spPr/>
    </dgm:pt>
    <dgm:pt modelId="{69CE6F32-D029-450E-9B67-D0FC8A2D5803}" type="pres">
      <dgm:prSet presAssocID="{A6D02A0A-9A06-41F4-9395-AC28E848803B}" presName="compNode" presStyleCnt="0"/>
      <dgm:spPr/>
    </dgm:pt>
    <dgm:pt modelId="{39F9E0E9-BED9-4EEC-AF94-29311802B062}" type="pres">
      <dgm:prSet presAssocID="{A6D02A0A-9A06-41F4-9395-AC28E848803B}" presName="bgRect" presStyleLbl="bgShp" presStyleIdx="4" presStyleCnt="5"/>
      <dgm:spPr/>
    </dgm:pt>
    <dgm:pt modelId="{3D22BFAB-7A81-4E91-98AE-086B838C8869}" type="pres">
      <dgm:prSet presAssocID="{A6D02A0A-9A06-41F4-9395-AC28E848803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at"/>
        </a:ext>
      </dgm:extLst>
    </dgm:pt>
    <dgm:pt modelId="{E52971B6-BEC1-4B2F-95A7-E6336A270BE4}" type="pres">
      <dgm:prSet presAssocID="{A6D02A0A-9A06-41F4-9395-AC28E848803B}" presName="spaceRect" presStyleCnt="0"/>
      <dgm:spPr/>
    </dgm:pt>
    <dgm:pt modelId="{A868DC92-400D-4758-811F-E2ED936E98B8}" type="pres">
      <dgm:prSet presAssocID="{A6D02A0A-9A06-41F4-9395-AC28E848803B}" presName="parTx" presStyleLbl="revTx" presStyleIdx="4" presStyleCnt="5">
        <dgm:presLayoutVars>
          <dgm:chMax val="0"/>
          <dgm:chPref val="0"/>
        </dgm:presLayoutVars>
      </dgm:prSet>
      <dgm:spPr/>
    </dgm:pt>
  </dgm:ptLst>
  <dgm:cxnLst>
    <dgm:cxn modelId="{CC0C740B-1552-40B1-B8A7-7C4F4A227AC5}" type="presOf" srcId="{A6D02A0A-9A06-41F4-9395-AC28E848803B}" destId="{A868DC92-400D-4758-811F-E2ED936E98B8}" srcOrd="0" destOrd="0" presId="urn:microsoft.com/office/officeart/2018/2/layout/IconVerticalSolidList"/>
    <dgm:cxn modelId="{EE15B11B-A161-4801-A668-C0A85CA715C9}" srcId="{86ACC13A-E65D-4EDA-89C3-3002494866AA}" destId="{A6D02A0A-9A06-41F4-9395-AC28E848803B}" srcOrd="4" destOrd="0" parTransId="{675F04FC-F117-47F3-B29D-120CF668F9AE}" sibTransId="{CFA1C6A0-17DD-4492-8C83-241D8E14D084}"/>
    <dgm:cxn modelId="{D1C2A91F-A233-40F1-9C50-0C18D937CC75}" srcId="{86ACC13A-E65D-4EDA-89C3-3002494866AA}" destId="{0B8DE698-1D2E-4725-995D-1AC5629D482A}" srcOrd="1" destOrd="0" parTransId="{1F413018-B7D4-4895-8A8C-78FDC20BD7CC}" sibTransId="{247D7775-D81D-4EBE-9054-3DC01A6C430F}"/>
    <dgm:cxn modelId="{97BF8065-7242-4182-A455-AF4803156976}" type="presOf" srcId="{B61DD7EA-E86F-481C-A99B-1067C8805F67}" destId="{08571B8F-4A86-4DE4-8AEA-9223451C311F}" srcOrd="0" destOrd="0" presId="urn:microsoft.com/office/officeart/2018/2/layout/IconVerticalSolidList"/>
    <dgm:cxn modelId="{8F81B879-C28F-4864-A823-020E5EF5AA0E}" type="presOf" srcId="{86ACC13A-E65D-4EDA-89C3-3002494866AA}" destId="{F0D45DE0-BEC8-49ED-8CA8-12F9B1C27B1C}" srcOrd="0" destOrd="0" presId="urn:microsoft.com/office/officeart/2018/2/layout/IconVerticalSolidList"/>
    <dgm:cxn modelId="{B503EFB3-10D0-4C03-81AD-189436E034C6}" srcId="{86ACC13A-E65D-4EDA-89C3-3002494866AA}" destId="{B61DD7EA-E86F-481C-A99B-1067C8805F67}" srcOrd="0" destOrd="0" parTransId="{F0991077-5889-493D-8123-3CB000367038}" sibTransId="{DAB58669-5CC9-432B-AB3E-1EF5FCC054FF}"/>
    <dgm:cxn modelId="{F920E0BF-5B96-45F9-B57C-BE83325A936A}" type="presOf" srcId="{0B8DE698-1D2E-4725-995D-1AC5629D482A}" destId="{00EF5017-07D7-4F34-80CE-EC7B2F0331D9}" srcOrd="0" destOrd="0" presId="urn:microsoft.com/office/officeart/2018/2/layout/IconVerticalSolidList"/>
    <dgm:cxn modelId="{615E07C2-8DE0-4626-9BCD-1EF4BEB1EFEF}" type="presOf" srcId="{5C12AC01-E838-4AF6-BAFF-27CDB35BACAB}" destId="{F37F3C73-3483-4056-907B-AEADD303DE0B}" srcOrd="0" destOrd="0" presId="urn:microsoft.com/office/officeart/2018/2/layout/IconVerticalSolidList"/>
    <dgm:cxn modelId="{D76942D3-8379-445E-801F-DDD641D02A8C}" type="presOf" srcId="{D1B61061-5B7E-443A-B363-A11937482359}" destId="{2DBD996A-B16C-45FE-901B-7B15B7B89692}" srcOrd="0" destOrd="0" presId="urn:microsoft.com/office/officeart/2018/2/layout/IconVerticalSolidList"/>
    <dgm:cxn modelId="{7ADE0BEC-5035-45FE-9EF1-20B967E4D596}" srcId="{86ACC13A-E65D-4EDA-89C3-3002494866AA}" destId="{5C12AC01-E838-4AF6-BAFF-27CDB35BACAB}" srcOrd="2" destOrd="0" parTransId="{146825EA-8061-40E4-A286-159CCF62513F}" sibTransId="{087DED61-D5AD-4DAB-8AAE-F47BC8BAB23F}"/>
    <dgm:cxn modelId="{ED8A97F5-2958-4DCC-AE4F-B6C0582A538A}" srcId="{86ACC13A-E65D-4EDA-89C3-3002494866AA}" destId="{D1B61061-5B7E-443A-B363-A11937482359}" srcOrd="3" destOrd="0" parTransId="{C7710273-969C-47E8-A312-5965C31973A9}" sibTransId="{685F042D-1E81-4657-9F02-C92C761D7E0A}"/>
    <dgm:cxn modelId="{A23C3861-CB92-4525-951E-342CCAFA14EC}" type="presParOf" srcId="{F0D45DE0-BEC8-49ED-8CA8-12F9B1C27B1C}" destId="{085B7A77-0F05-4902-89F1-37B675028945}" srcOrd="0" destOrd="0" presId="urn:microsoft.com/office/officeart/2018/2/layout/IconVerticalSolidList"/>
    <dgm:cxn modelId="{CCB11744-C90E-4B8F-A53F-5626DAACE014}" type="presParOf" srcId="{085B7A77-0F05-4902-89F1-37B675028945}" destId="{8956956F-8E6F-4EDA-9E56-BCF5A0E9A1C1}" srcOrd="0" destOrd="0" presId="urn:microsoft.com/office/officeart/2018/2/layout/IconVerticalSolidList"/>
    <dgm:cxn modelId="{5C727C42-6F04-46E0-8487-35702629D17D}" type="presParOf" srcId="{085B7A77-0F05-4902-89F1-37B675028945}" destId="{0B02AF34-571B-47D7-93B5-5925D2202F53}" srcOrd="1" destOrd="0" presId="urn:microsoft.com/office/officeart/2018/2/layout/IconVerticalSolidList"/>
    <dgm:cxn modelId="{47FE4C80-EA43-483E-AAAE-53EDCF06751C}" type="presParOf" srcId="{085B7A77-0F05-4902-89F1-37B675028945}" destId="{553F5389-2A5E-4324-AD1A-A61964063929}" srcOrd="2" destOrd="0" presId="urn:microsoft.com/office/officeart/2018/2/layout/IconVerticalSolidList"/>
    <dgm:cxn modelId="{236FE59D-8C97-4334-A489-9DC215C3A6F8}" type="presParOf" srcId="{085B7A77-0F05-4902-89F1-37B675028945}" destId="{08571B8F-4A86-4DE4-8AEA-9223451C311F}" srcOrd="3" destOrd="0" presId="urn:microsoft.com/office/officeart/2018/2/layout/IconVerticalSolidList"/>
    <dgm:cxn modelId="{1A7D6485-84D4-4514-A763-56AE77043ADC}" type="presParOf" srcId="{F0D45DE0-BEC8-49ED-8CA8-12F9B1C27B1C}" destId="{6592B453-616A-4FA2-8FD5-62BF27CF3BE4}" srcOrd="1" destOrd="0" presId="urn:microsoft.com/office/officeart/2018/2/layout/IconVerticalSolidList"/>
    <dgm:cxn modelId="{0C22EA02-72F3-4F96-8574-151A56747AB2}" type="presParOf" srcId="{F0D45DE0-BEC8-49ED-8CA8-12F9B1C27B1C}" destId="{40B25B62-0987-4402-AC2E-5BB865961AAF}" srcOrd="2" destOrd="0" presId="urn:microsoft.com/office/officeart/2018/2/layout/IconVerticalSolidList"/>
    <dgm:cxn modelId="{0E04AFD2-494F-436B-B578-427734C93953}" type="presParOf" srcId="{40B25B62-0987-4402-AC2E-5BB865961AAF}" destId="{9D70190D-DC89-469F-BFE2-D2595899A791}" srcOrd="0" destOrd="0" presId="urn:microsoft.com/office/officeart/2018/2/layout/IconVerticalSolidList"/>
    <dgm:cxn modelId="{74DFEDBA-8AF4-4B8D-B30F-7DE69B87F08E}" type="presParOf" srcId="{40B25B62-0987-4402-AC2E-5BB865961AAF}" destId="{D21F32F1-72AB-412B-8998-B287E14F81DB}" srcOrd="1" destOrd="0" presId="urn:microsoft.com/office/officeart/2018/2/layout/IconVerticalSolidList"/>
    <dgm:cxn modelId="{C17FCB7A-B202-435D-A9D7-26E53C05AF36}" type="presParOf" srcId="{40B25B62-0987-4402-AC2E-5BB865961AAF}" destId="{F27DB7BD-9F17-4B50-B0BB-DE303A6A87E4}" srcOrd="2" destOrd="0" presId="urn:microsoft.com/office/officeart/2018/2/layout/IconVerticalSolidList"/>
    <dgm:cxn modelId="{97F00F8A-2A4B-4C61-BFE5-44775D0A7B11}" type="presParOf" srcId="{40B25B62-0987-4402-AC2E-5BB865961AAF}" destId="{00EF5017-07D7-4F34-80CE-EC7B2F0331D9}" srcOrd="3" destOrd="0" presId="urn:microsoft.com/office/officeart/2018/2/layout/IconVerticalSolidList"/>
    <dgm:cxn modelId="{939A5F4C-5FFB-46F0-8CD3-E3ADCB3B4DC0}" type="presParOf" srcId="{F0D45DE0-BEC8-49ED-8CA8-12F9B1C27B1C}" destId="{05522D15-77AD-4BDC-B2D4-EBFEDE0359D6}" srcOrd="3" destOrd="0" presId="urn:microsoft.com/office/officeart/2018/2/layout/IconVerticalSolidList"/>
    <dgm:cxn modelId="{4518FC39-CA50-4D23-9BE3-5EFC16B516B7}" type="presParOf" srcId="{F0D45DE0-BEC8-49ED-8CA8-12F9B1C27B1C}" destId="{4981A9FB-F960-4744-BE7A-6FA43F5E40A1}" srcOrd="4" destOrd="0" presId="urn:microsoft.com/office/officeart/2018/2/layout/IconVerticalSolidList"/>
    <dgm:cxn modelId="{D7906443-C1AD-4EA0-82CC-96859E5F53C6}" type="presParOf" srcId="{4981A9FB-F960-4744-BE7A-6FA43F5E40A1}" destId="{7BBD3B49-9450-4F5A-A0D4-D2DB03C15167}" srcOrd="0" destOrd="0" presId="urn:microsoft.com/office/officeart/2018/2/layout/IconVerticalSolidList"/>
    <dgm:cxn modelId="{D86D2515-3DFB-4E1D-8DA2-B3A3B1C381AD}" type="presParOf" srcId="{4981A9FB-F960-4744-BE7A-6FA43F5E40A1}" destId="{63C821A9-FFAF-4AF3-AC8A-6D1498BAE0BF}" srcOrd="1" destOrd="0" presId="urn:microsoft.com/office/officeart/2018/2/layout/IconVerticalSolidList"/>
    <dgm:cxn modelId="{C51D91CC-B22C-45CA-B519-D3CA01C7B531}" type="presParOf" srcId="{4981A9FB-F960-4744-BE7A-6FA43F5E40A1}" destId="{8C51CC35-32ED-483D-B4A2-E1F8559BB25D}" srcOrd="2" destOrd="0" presId="urn:microsoft.com/office/officeart/2018/2/layout/IconVerticalSolidList"/>
    <dgm:cxn modelId="{DADBA62B-B4A6-4050-8809-0D4EBAC8F658}" type="presParOf" srcId="{4981A9FB-F960-4744-BE7A-6FA43F5E40A1}" destId="{F37F3C73-3483-4056-907B-AEADD303DE0B}" srcOrd="3" destOrd="0" presId="urn:microsoft.com/office/officeart/2018/2/layout/IconVerticalSolidList"/>
    <dgm:cxn modelId="{949EC308-169D-4F31-BAD8-B4B6610E768C}" type="presParOf" srcId="{F0D45DE0-BEC8-49ED-8CA8-12F9B1C27B1C}" destId="{2BD1581A-29FC-400B-B9A9-A47762E8D8CD}" srcOrd="5" destOrd="0" presId="urn:microsoft.com/office/officeart/2018/2/layout/IconVerticalSolidList"/>
    <dgm:cxn modelId="{97956510-CC6C-4B5A-9684-A7852AC4EA9F}" type="presParOf" srcId="{F0D45DE0-BEC8-49ED-8CA8-12F9B1C27B1C}" destId="{4D06560A-18EA-49A3-A005-1FFB0520777E}" srcOrd="6" destOrd="0" presId="urn:microsoft.com/office/officeart/2018/2/layout/IconVerticalSolidList"/>
    <dgm:cxn modelId="{5E849BF7-C611-4C0B-9B6F-6D6BF4355ABC}" type="presParOf" srcId="{4D06560A-18EA-49A3-A005-1FFB0520777E}" destId="{B90EE757-334E-4490-8ACE-C5F432F3FFB6}" srcOrd="0" destOrd="0" presId="urn:microsoft.com/office/officeart/2018/2/layout/IconVerticalSolidList"/>
    <dgm:cxn modelId="{2405B57F-B5C2-456E-A0D0-D54FA6426748}" type="presParOf" srcId="{4D06560A-18EA-49A3-A005-1FFB0520777E}" destId="{839F7DC7-0CCD-4BF8-A91C-964B86B6ED2C}" srcOrd="1" destOrd="0" presId="urn:microsoft.com/office/officeart/2018/2/layout/IconVerticalSolidList"/>
    <dgm:cxn modelId="{A702472B-5AE4-4109-B3DD-694C9B62F238}" type="presParOf" srcId="{4D06560A-18EA-49A3-A005-1FFB0520777E}" destId="{9C4CBF1F-4FAA-4462-8A06-0EAE17222D61}" srcOrd="2" destOrd="0" presId="urn:microsoft.com/office/officeart/2018/2/layout/IconVerticalSolidList"/>
    <dgm:cxn modelId="{FB175984-806D-40B9-9C52-110C768C9637}" type="presParOf" srcId="{4D06560A-18EA-49A3-A005-1FFB0520777E}" destId="{2DBD996A-B16C-45FE-901B-7B15B7B89692}" srcOrd="3" destOrd="0" presId="urn:microsoft.com/office/officeart/2018/2/layout/IconVerticalSolidList"/>
    <dgm:cxn modelId="{0DBE3896-D91C-4BFF-93B8-B50253E71C2F}" type="presParOf" srcId="{F0D45DE0-BEC8-49ED-8CA8-12F9B1C27B1C}" destId="{6787D7DE-4821-45A8-94AB-CE378F130AEA}" srcOrd="7" destOrd="0" presId="urn:microsoft.com/office/officeart/2018/2/layout/IconVerticalSolidList"/>
    <dgm:cxn modelId="{E80131A2-50B5-42E3-A378-EA2C8768BD35}" type="presParOf" srcId="{F0D45DE0-BEC8-49ED-8CA8-12F9B1C27B1C}" destId="{69CE6F32-D029-450E-9B67-D0FC8A2D5803}" srcOrd="8" destOrd="0" presId="urn:microsoft.com/office/officeart/2018/2/layout/IconVerticalSolidList"/>
    <dgm:cxn modelId="{DF332118-9A8A-4B0E-82D8-BE26A8163221}" type="presParOf" srcId="{69CE6F32-D029-450E-9B67-D0FC8A2D5803}" destId="{39F9E0E9-BED9-4EEC-AF94-29311802B062}" srcOrd="0" destOrd="0" presId="urn:microsoft.com/office/officeart/2018/2/layout/IconVerticalSolidList"/>
    <dgm:cxn modelId="{77E3B99F-1F90-4513-9640-E58797929C9D}" type="presParOf" srcId="{69CE6F32-D029-450E-9B67-D0FC8A2D5803}" destId="{3D22BFAB-7A81-4E91-98AE-086B838C8869}" srcOrd="1" destOrd="0" presId="urn:microsoft.com/office/officeart/2018/2/layout/IconVerticalSolidList"/>
    <dgm:cxn modelId="{90826BC6-C073-4891-B9C7-A2D89D072C75}" type="presParOf" srcId="{69CE6F32-D029-450E-9B67-D0FC8A2D5803}" destId="{E52971B6-BEC1-4B2F-95A7-E6336A270BE4}" srcOrd="2" destOrd="0" presId="urn:microsoft.com/office/officeart/2018/2/layout/IconVerticalSolidList"/>
    <dgm:cxn modelId="{DF437FA7-A37C-4445-8B49-94850F822F56}" type="presParOf" srcId="{69CE6F32-D029-450E-9B67-D0FC8A2D5803}" destId="{A868DC92-400D-4758-811F-E2ED936E98B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4655-ED92-47BC-AAA0-9B200D0391B1}">
      <dsp:nvSpPr>
        <dsp:cNvPr id="0" name=""/>
        <dsp:cNvSpPr/>
      </dsp:nvSpPr>
      <dsp:spPr>
        <a:xfrm rot="5400000">
          <a:off x="-1398429" y="1398429"/>
          <a:ext cx="4351338" cy="1554480"/>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 sz="1600" b="1" kern="1200"/>
            <a:t>"Good" microorganisms</a:t>
          </a:r>
          <a:endParaRPr lang="en-US" sz="1600" kern="1200"/>
        </a:p>
      </dsp:txBody>
      <dsp:txXfrm rot="-5400000">
        <a:off x="0" y="777240"/>
        <a:ext cx="1554480" cy="2796858"/>
      </dsp:txXfrm>
    </dsp:sp>
    <dsp:sp modelId="{2E14E728-4C89-4403-817F-0C630901821C}">
      <dsp:nvSpPr>
        <dsp:cNvPr id="0" name=""/>
        <dsp:cNvSpPr/>
      </dsp:nvSpPr>
      <dsp:spPr>
        <a:xfrm rot="5400000">
          <a:off x="933291" y="621189"/>
          <a:ext cx="3574098" cy="233172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 sz="3600" kern="1200" dirty="0"/>
            <a:t>lactic acid bacteria</a:t>
          </a:r>
        </a:p>
      </dsp:txBody>
      <dsp:txXfrm rot="-5400000">
        <a:off x="1554480" y="113826"/>
        <a:ext cx="2217895" cy="3346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81706-1506-4642-939E-C0D26F72779F}">
      <dsp:nvSpPr>
        <dsp:cNvPr id="0" name=""/>
        <dsp:cNvSpPr/>
      </dsp:nvSpPr>
      <dsp:spPr>
        <a:xfrm rot="5400000">
          <a:off x="-1398429" y="1398429"/>
          <a:ext cx="4351338" cy="1554480"/>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 sz="1600" b="1" kern="1200"/>
            <a:t>"Bad" microorganisms</a:t>
          </a:r>
          <a:endParaRPr lang="en-US" sz="1600" kern="1200"/>
        </a:p>
      </dsp:txBody>
      <dsp:txXfrm rot="-5400000">
        <a:off x="0" y="777240"/>
        <a:ext cx="1554480" cy="2796858"/>
      </dsp:txXfrm>
    </dsp:sp>
    <dsp:sp modelId="{CE1BA69C-9193-4BF1-94D1-E14B66C9ABAB}">
      <dsp:nvSpPr>
        <dsp:cNvPr id="0" name=""/>
        <dsp:cNvSpPr/>
      </dsp:nvSpPr>
      <dsp:spPr>
        <a:xfrm rot="5400000">
          <a:off x="933291" y="621189"/>
          <a:ext cx="3574098" cy="233172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 sz="1700" kern="1200"/>
            <a:t>fungi</a:t>
          </a:r>
        </a:p>
        <a:p>
          <a:pPr marL="342900" lvl="2" indent="-171450" algn="l" defTabSz="755650">
            <a:lnSpc>
              <a:spcPct val="90000"/>
            </a:lnSpc>
            <a:spcBef>
              <a:spcPct val="0"/>
            </a:spcBef>
            <a:spcAft>
              <a:spcPct val="15000"/>
            </a:spcAft>
            <a:buChar char="•"/>
          </a:pPr>
          <a:r>
            <a:rPr lang="en" sz="1700" kern="1200"/>
            <a:t>yeast</a:t>
          </a:r>
        </a:p>
        <a:p>
          <a:pPr marL="342900" lvl="2" indent="-171450" algn="l" defTabSz="755650">
            <a:lnSpc>
              <a:spcPct val="90000"/>
            </a:lnSpc>
            <a:spcBef>
              <a:spcPct val="0"/>
            </a:spcBef>
            <a:spcAft>
              <a:spcPct val="15000"/>
            </a:spcAft>
            <a:buChar char="•"/>
          </a:pPr>
          <a:r>
            <a:rPr lang="en" sz="1700" kern="1200"/>
            <a:t>mold</a:t>
          </a:r>
        </a:p>
        <a:p>
          <a:pPr marL="171450" lvl="1" indent="-171450" algn="l" defTabSz="755650">
            <a:lnSpc>
              <a:spcPct val="90000"/>
            </a:lnSpc>
            <a:spcBef>
              <a:spcPct val="0"/>
            </a:spcBef>
            <a:spcAft>
              <a:spcPct val="15000"/>
            </a:spcAft>
            <a:buChar char="•"/>
          </a:pPr>
          <a:r>
            <a:rPr lang="en" sz="1700" kern="1200"/>
            <a:t>Enterobacteriaceae</a:t>
          </a:r>
          <a:endParaRPr lang="en-US" sz="1700" kern="1200"/>
        </a:p>
        <a:p>
          <a:pPr marL="171450" lvl="1" indent="-171450" algn="l" defTabSz="755650">
            <a:lnSpc>
              <a:spcPct val="90000"/>
            </a:lnSpc>
            <a:spcBef>
              <a:spcPct val="0"/>
            </a:spcBef>
            <a:spcAft>
              <a:spcPct val="15000"/>
            </a:spcAft>
            <a:buChar char="•"/>
          </a:pPr>
          <a:r>
            <a:rPr lang="en" sz="1700" kern="1200"/>
            <a:t>Clostridium</a:t>
          </a:r>
          <a:endParaRPr lang="en-US" sz="1700" kern="1200"/>
        </a:p>
        <a:p>
          <a:pPr marL="171450" lvl="1" indent="-171450" algn="l" defTabSz="755650">
            <a:lnSpc>
              <a:spcPct val="90000"/>
            </a:lnSpc>
            <a:spcBef>
              <a:spcPct val="0"/>
            </a:spcBef>
            <a:spcAft>
              <a:spcPct val="15000"/>
            </a:spcAft>
            <a:buChar char="•"/>
          </a:pPr>
          <a:r>
            <a:rPr lang="en" sz="1700" kern="1200"/>
            <a:t>bacillus</a:t>
          </a:r>
          <a:endParaRPr lang="en-US" sz="1700" kern="1200"/>
        </a:p>
      </dsp:txBody>
      <dsp:txXfrm rot="-5400000">
        <a:off x="1554480" y="113826"/>
        <a:ext cx="2217895" cy="3346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A1121-31CF-4BDE-889F-17A1B09FF169}">
      <dsp:nvSpPr>
        <dsp:cNvPr id="0" name=""/>
        <dsp:cNvSpPr/>
      </dsp:nvSpPr>
      <dsp:spPr>
        <a:xfrm rot="5400000">
          <a:off x="4513935" y="-1462414"/>
          <a:ext cx="1698041" cy="5047488"/>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t>Sugar is used to produce a large amount of lactic acid, which causes the pH value to drop quickly.</a:t>
          </a:r>
        </a:p>
      </dsp:txBody>
      <dsp:txXfrm rot="-5400000">
        <a:off x="2839212" y="295201"/>
        <a:ext cx="4964596" cy="1532257"/>
      </dsp:txXfrm>
    </dsp:sp>
    <dsp:sp modelId="{326C0DD7-805C-4A7A-A113-469F30ACC219}">
      <dsp:nvSpPr>
        <dsp:cNvPr id="0" name=""/>
        <dsp:cNvSpPr/>
      </dsp:nvSpPr>
      <dsp:spPr>
        <a:xfrm>
          <a:off x="0" y="53"/>
          <a:ext cx="2839212" cy="212255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"Good" microorganisms</a:t>
          </a:r>
        </a:p>
      </dsp:txBody>
      <dsp:txXfrm>
        <a:off x="103614" y="103667"/>
        <a:ext cx="2631984" cy="1915324"/>
      </dsp:txXfrm>
    </dsp:sp>
    <dsp:sp modelId="{4681065E-8F3F-441F-9E8B-E276BCBC9CBE}">
      <dsp:nvSpPr>
        <dsp:cNvPr id="0" name=""/>
        <dsp:cNvSpPr/>
      </dsp:nvSpPr>
      <dsp:spPr>
        <a:xfrm rot="5400000">
          <a:off x="4513935" y="766264"/>
          <a:ext cx="1698041" cy="5047488"/>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t>Compete with "good" microbes for food</a:t>
          </a:r>
        </a:p>
        <a:p>
          <a:pPr marL="228600" lvl="1" indent="-228600" algn="l" defTabSz="933450">
            <a:lnSpc>
              <a:spcPct val="90000"/>
            </a:lnSpc>
            <a:spcBef>
              <a:spcPct val="0"/>
            </a:spcBef>
            <a:spcAft>
              <a:spcPct val="15000"/>
            </a:spcAft>
            <a:buChar char="•"/>
          </a:pPr>
          <a:r>
            <a:rPr lang="en-US" sz="2100" kern="1200"/>
            <a:t>Degrade nutrients</a:t>
          </a:r>
        </a:p>
        <a:p>
          <a:pPr marL="228600" lvl="1" indent="-228600" algn="l" defTabSz="933450">
            <a:lnSpc>
              <a:spcPct val="90000"/>
            </a:lnSpc>
            <a:spcBef>
              <a:spcPct val="0"/>
            </a:spcBef>
            <a:spcAft>
              <a:spcPct val="15000"/>
            </a:spcAft>
            <a:buChar char="•"/>
          </a:pPr>
          <a:r>
            <a:rPr lang="en-US" sz="2100" kern="1200"/>
            <a:t>Generating too much heat</a:t>
          </a:r>
        </a:p>
        <a:p>
          <a:pPr marL="228600" lvl="1" indent="-228600" algn="l" defTabSz="933450">
            <a:lnSpc>
              <a:spcPct val="90000"/>
            </a:lnSpc>
            <a:spcBef>
              <a:spcPct val="0"/>
            </a:spcBef>
            <a:spcAft>
              <a:spcPct val="15000"/>
            </a:spcAft>
            <a:buChar char="•"/>
          </a:pPr>
          <a:r>
            <a:rPr lang="en-US" sz="2100" kern="1200"/>
            <a:t>Toxin production</a:t>
          </a:r>
        </a:p>
      </dsp:txBody>
      <dsp:txXfrm rot="-5400000">
        <a:off x="2839212" y="2523879"/>
        <a:ext cx="4964596" cy="1532257"/>
      </dsp:txXfrm>
    </dsp:sp>
    <dsp:sp modelId="{80A1C205-2EFF-4F6D-A2CC-CF6D6AE3DA97}">
      <dsp:nvSpPr>
        <dsp:cNvPr id="0" name=""/>
        <dsp:cNvSpPr/>
      </dsp:nvSpPr>
      <dsp:spPr>
        <a:xfrm>
          <a:off x="0" y="2228732"/>
          <a:ext cx="2839212" cy="212255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"Bad" microorganisms</a:t>
          </a:r>
        </a:p>
      </dsp:txBody>
      <dsp:txXfrm>
        <a:off x="103614" y="2332346"/>
        <a:ext cx="2631984" cy="1915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6956F-8E6F-4EDA-9E56-BCF5A0E9A1C1}">
      <dsp:nvSpPr>
        <dsp:cNvPr id="0" name=""/>
        <dsp:cNvSpPr/>
      </dsp:nvSpPr>
      <dsp:spPr>
        <a:xfrm>
          <a:off x="0" y="3399"/>
          <a:ext cx="78867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2AF34-571B-47D7-93B5-5925D2202F53}">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571B8F-4A86-4DE4-8AEA-9223451C311F}">
      <dsp:nvSpPr>
        <dsp:cNvPr id="0" name=""/>
        <dsp:cNvSpPr/>
      </dsp:nvSpPr>
      <dsp:spPr>
        <a:xfrm>
          <a:off x="836323" y="3399"/>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Evacuate air quickly</a:t>
          </a:r>
        </a:p>
      </dsp:txBody>
      <dsp:txXfrm>
        <a:off x="836323" y="3399"/>
        <a:ext cx="7050376" cy="724089"/>
      </dsp:txXfrm>
    </dsp:sp>
    <dsp:sp modelId="{9D70190D-DC89-469F-BFE2-D2595899A791}">
      <dsp:nvSpPr>
        <dsp:cNvPr id="0" name=""/>
        <dsp:cNvSpPr/>
      </dsp:nvSpPr>
      <dsp:spPr>
        <a:xfrm>
          <a:off x="0" y="908511"/>
          <a:ext cx="78867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1F32F1-72AB-412B-8998-B287E14F81DB}">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EF5017-07D7-4F34-80CE-EC7B2F0331D9}">
      <dsp:nvSpPr>
        <dsp:cNvPr id="0" name=""/>
        <dsp:cNvSpPr/>
      </dsp:nvSpPr>
      <dsp:spPr>
        <a:xfrm>
          <a:off x="836323" y="908511"/>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Lactic acid is quickly produced, reducing the pH value</a:t>
          </a:r>
        </a:p>
      </dsp:txBody>
      <dsp:txXfrm>
        <a:off x="836323" y="908511"/>
        <a:ext cx="7050376" cy="724089"/>
      </dsp:txXfrm>
    </dsp:sp>
    <dsp:sp modelId="{7BBD3B49-9450-4F5A-A0D4-D2DB03C15167}">
      <dsp:nvSpPr>
        <dsp:cNvPr id="0" name=""/>
        <dsp:cNvSpPr/>
      </dsp:nvSpPr>
      <dsp:spPr>
        <a:xfrm>
          <a:off x="0" y="1813624"/>
          <a:ext cx="78867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821A9-FFAF-4AF3-AC8A-6D1498BAE0BF}">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7F3C73-3483-4056-907B-AEADD303DE0B}">
      <dsp:nvSpPr>
        <dsp:cNvPr id="0" name=""/>
        <dsp:cNvSpPr/>
      </dsp:nvSpPr>
      <dsp:spPr>
        <a:xfrm>
          <a:off x="836323" y="1813624"/>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Inhibits the growth of fungi and yeasts</a:t>
          </a:r>
        </a:p>
      </dsp:txBody>
      <dsp:txXfrm>
        <a:off x="836323" y="1813624"/>
        <a:ext cx="7050376" cy="724089"/>
      </dsp:txXfrm>
    </dsp:sp>
    <dsp:sp modelId="{B90EE757-334E-4490-8ACE-C5F432F3FFB6}">
      <dsp:nvSpPr>
        <dsp:cNvPr id="0" name=""/>
        <dsp:cNvSpPr/>
      </dsp:nvSpPr>
      <dsp:spPr>
        <a:xfrm>
          <a:off x="0" y="2718736"/>
          <a:ext cx="78867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F7DC7-0CCD-4BF8-A91C-964B86B6ED2C}">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BD996A-B16C-45FE-901B-7B15B7B89692}">
      <dsp:nvSpPr>
        <dsp:cNvPr id="0" name=""/>
        <dsp:cNvSpPr/>
      </dsp:nvSpPr>
      <dsp:spPr>
        <a:xfrm>
          <a:off x="836323" y="2718736"/>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Prevent air from entering the silage pile (compaction and diaphragm)</a:t>
          </a:r>
        </a:p>
      </dsp:txBody>
      <dsp:txXfrm>
        <a:off x="836323" y="2718736"/>
        <a:ext cx="7050376" cy="724089"/>
      </dsp:txXfrm>
    </dsp:sp>
    <dsp:sp modelId="{39F9E0E9-BED9-4EEC-AF94-29311802B062}">
      <dsp:nvSpPr>
        <dsp:cNvPr id="0" name=""/>
        <dsp:cNvSpPr/>
      </dsp:nvSpPr>
      <dsp:spPr>
        <a:xfrm>
          <a:off x="0" y="3623848"/>
          <a:ext cx="78867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22BFAB-7A81-4E91-98AE-086B838C8869}">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8DC92-400D-4758-811F-E2ED936E98B8}">
      <dsp:nvSpPr>
        <dsp:cNvPr id="0" name=""/>
        <dsp:cNvSpPr/>
      </dsp:nvSpPr>
      <dsp:spPr>
        <a:xfrm>
          <a:off x="836323" y="3623848"/>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a:t>Silage additives are added to accelerate the fermentation of silage</a:t>
          </a:r>
        </a:p>
      </dsp:txBody>
      <dsp:txXfrm>
        <a:off x="836323" y="3623848"/>
        <a:ext cx="7050376" cy="7240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3A9C9FE-6FDB-2285-DFAE-1C94D2CD3F4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7411" name="Rectangle 3">
            <a:extLst>
              <a:ext uri="{FF2B5EF4-FFF2-40B4-BE49-F238E27FC236}">
                <a16:creationId xmlns:a16="http://schemas.microsoft.com/office/drawing/2014/main" id="{54233FF8-0735-DD7A-AF4C-6462D35BBA37}"/>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7412" name="Rectangle 4">
            <a:extLst>
              <a:ext uri="{FF2B5EF4-FFF2-40B4-BE49-F238E27FC236}">
                <a16:creationId xmlns:a16="http://schemas.microsoft.com/office/drawing/2014/main" id="{0FC3969E-0F32-9056-E744-41F6D1A847D9}"/>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7413" name="Rectangle 5">
            <a:extLst>
              <a:ext uri="{FF2B5EF4-FFF2-40B4-BE49-F238E27FC236}">
                <a16:creationId xmlns:a16="http://schemas.microsoft.com/office/drawing/2014/main" id="{D0D5C235-AEB6-6C53-1B98-C648107149A1}"/>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pPr>
              <a:defRPr/>
            </a:pPr>
            <a:fld id="{D50AAF5E-8076-48CB-A523-F4CF3F94589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44E9A1C-4A35-DB60-6C3F-4933B3CD71F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3" name="Rectangle 3">
            <a:extLst>
              <a:ext uri="{FF2B5EF4-FFF2-40B4-BE49-F238E27FC236}">
                <a16:creationId xmlns:a16="http://schemas.microsoft.com/office/drawing/2014/main" id="{5BC30387-29E7-8EC7-8F3C-DA11C8293A33}"/>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5124" name="Rectangle 4">
            <a:extLst>
              <a:ext uri="{FF2B5EF4-FFF2-40B4-BE49-F238E27FC236}">
                <a16:creationId xmlns:a16="http://schemas.microsoft.com/office/drawing/2014/main" id="{06991F49-7D4F-6F18-C520-87E85ACE01B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7528083D-76EA-6273-7DC3-8E254C4D1630}"/>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 noProof="0"/>
              <a:t>Click to edit Master text styles</a:t>
            </a:r>
          </a:p>
          <a:p>
            <a:pPr lvl="1"/>
            <a:r>
              <a:rPr lang="en" noProof="0"/>
              <a:t>Second level</a:t>
            </a:r>
          </a:p>
          <a:p>
            <a:pPr lvl="2"/>
            <a:r>
              <a:rPr lang="en" noProof="0"/>
              <a:t>Third level</a:t>
            </a:r>
          </a:p>
          <a:p>
            <a:pPr lvl="3"/>
            <a:r>
              <a:rPr lang="en" noProof="0"/>
              <a:t>Fourth level</a:t>
            </a:r>
          </a:p>
          <a:p>
            <a:pPr lvl="4"/>
            <a:r>
              <a:rPr lang="en" noProof="0"/>
              <a:t>Fifth level</a:t>
            </a:r>
          </a:p>
        </p:txBody>
      </p:sp>
      <p:sp>
        <p:nvSpPr>
          <p:cNvPr id="15366" name="Rectangle 6">
            <a:extLst>
              <a:ext uri="{FF2B5EF4-FFF2-40B4-BE49-F238E27FC236}">
                <a16:creationId xmlns:a16="http://schemas.microsoft.com/office/drawing/2014/main" id="{6CFFDA13-3E00-9B0A-1391-3916851B46D0}"/>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7" name="Rectangle 7">
            <a:extLst>
              <a:ext uri="{FF2B5EF4-FFF2-40B4-BE49-F238E27FC236}">
                <a16:creationId xmlns:a16="http://schemas.microsoft.com/office/drawing/2014/main" id="{74004549-F95A-D2A2-82E6-2D780513712F}"/>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pPr>
              <a:defRPr/>
            </a:pPr>
            <a:fld id="{557ECA68-DED9-4D8F-8830-3360A22FC4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C86840F-A71A-F155-8644-A0AC9C2B97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697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C1ECF1A-3F66-6BB0-0F87-C4EB00EFA4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118053B-569C-4EA5-8DEB-6F4536728CAC}" type="slidenum">
              <a:rPr kumimoji="0" lang="en-US" altLang="en-US" smtClean="0">
                <a:latin typeface="Times New Roman" panose="02020603050405020304" pitchFamily="18" charset="0"/>
              </a:rPr>
              <a:pPr>
                <a:spcBef>
                  <a:spcPct val="0"/>
                </a:spcBef>
              </a:pPr>
              <a:t>4</a:t>
            </a:fld>
            <a:endParaRPr kumimoji="0" lang="en-US" altLang="en-US">
              <a:latin typeface="Times New Roman" panose="02020603050405020304" pitchFamily="18" charset="0"/>
            </a:endParaRPr>
          </a:p>
        </p:txBody>
      </p:sp>
      <p:sp>
        <p:nvSpPr>
          <p:cNvPr id="11267" name="Rectangle 2">
            <a:extLst>
              <a:ext uri="{FF2B5EF4-FFF2-40B4-BE49-F238E27FC236}">
                <a16:creationId xmlns:a16="http://schemas.microsoft.com/office/drawing/2014/main" id="{C68650E5-F5C6-082C-F57F-0D0656851AD7}"/>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BD03C0B0-38E6-E623-5916-1DB41310C1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 altLang="zh-CN">
                <a:latin typeface="Arial" panose="020B0604020202020204" pitchFamily="34" charset="0"/>
              </a:rPr>
              <a:t>I want to point out that corn silage, if harvest and ensiled properly, is a great source of energy. The main source of energy are coming from starch.</a:t>
            </a: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E57B7EB-188D-CA90-B94A-7F877A411FBD}"/>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52CCD94A-C9C4-0CC8-4A5C-DC13D6224F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6245738D-1D46-6E1E-9A82-CF0ECAED68B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DCCEBDD-E606-499C-90E5-4A15D92C113D}" type="slidenum">
              <a:rPr kumimoji="0" lang="en-US" altLang="en-US" smtClean="0">
                <a:latin typeface="Times New Roman" panose="02020603050405020304" pitchFamily="18" charset="0"/>
              </a:rPr>
              <a:pPr>
                <a:spcBef>
                  <a:spcPct val="0"/>
                </a:spcBef>
              </a:pPr>
              <a:t>31</a:t>
            </a:fld>
            <a:endParaRPr kumimoji="0" lang="en-US" altLang="en-US">
              <a:latin typeface="Times New Roman" panose="02020603050405020304" pitchFamily="18" charset="0"/>
            </a:endParaRPr>
          </a:p>
        </p:txBody>
      </p:sp>
    </p:spTree>
    <p:extLst>
      <p:ext uri="{BB962C8B-B14F-4D97-AF65-F5344CB8AC3E}">
        <p14:creationId xmlns:p14="http://schemas.microsoft.com/office/powerpoint/2010/main" val="102354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F88CD-B4CB-6700-C63E-CB81B1E2FEE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9BCA13-A192-D04C-7E7F-78965E5E39E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FD2E31C-1976-6050-F4C7-A9338E66BCF6}"/>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5" name="Footer Placeholder 4">
            <a:extLst>
              <a:ext uri="{FF2B5EF4-FFF2-40B4-BE49-F238E27FC236}">
                <a16:creationId xmlns:a16="http://schemas.microsoft.com/office/drawing/2014/main" id="{FE588BEF-A0EF-CB12-AE69-848A5AFE2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CE776-8096-AE81-1A4E-AF773EB311ED}"/>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648170670"/>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5023-8D18-9F47-ED65-1978E10CD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23DB18-3F7E-D5B0-A1CD-FC7A853ABD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C2759-7974-2117-D486-FDC48077A0BB}"/>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5" name="Footer Placeholder 4">
            <a:extLst>
              <a:ext uri="{FF2B5EF4-FFF2-40B4-BE49-F238E27FC236}">
                <a16:creationId xmlns:a16="http://schemas.microsoft.com/office/drawing/2014/main" id="{898DE0F7-B985-2890-D6A3-6084E88FA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F1BDD-B82B-FBAF-2E95-9D530E84EE90}"/>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3717729976"/>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6F2D54-D34D-7730-2CF1-B956DDC6BAD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5F5222-0B70-91B6-96A4-1B3F5DA72B6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25119-9924-E03D-A50F-C8743ECEC8AB}"/>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5" name="Footer Placeholder 4">
            <a:extLst>
              <a:ext uri="{FF2B5EF4-FFF2-40B4-BE49-F238E27FC236}">
                <a16:creationId xmlns:a16="http://schemas.microsoft.com/office/drawing/2014/main" id="{9EB35E32-B583-8662-69E9-36FCD67CA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503B4-8337-27B8-0DC2-38C47192D8FA}"/>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3057999604"/>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1150938" y="617538"/>
            <a:ext cx="7793037" cy="1143000"/>
          </a:xfrm>
        </p:spPr>
        <p:txBody>
          <a:bodyPr/>
          <a:lstStyle/>
          <a:p>
            <a:r>
              <a:rPr lang="en" altLang="en-US"/>
              <a:t>Click here to edit the master header style</a:t>
            </a:r>
            <a:endParaRPr lang="en-US"/>
          </a:p>
        </p:txBody>
      </p:sp>
      <p:sp>
        <p:nvSpPr>
          <p:cNvPr id="3" name="图表占位符 2"/>
          <p:cNvSpPr>
            <a:spLocks noGrp="1"/>
          </p:cNvSpPr>
          <p:nvPr>
            <p:ph type="chart" idx="1"/>
          </p:nvPr>
        </p:nvSpPr>
        <p:spPr>
          <a:xfrm>
            <a:off x="1182688" y="2017713"/>
            <a:ext cx="7772400" cy="4114800"/>
          </a:xfrm>
        </p:spPr>
        <p:txBody>
          <a:bodyPr rtlCol="0">
            <a:normAutofit/>
          </a:bodyPr>
          <a:lstStyle/>
          <a:p>
            <a:pPr lvl="0"/>
            <a:endParaRPr lang="en-US" noProof="0"/>
          </a:p>
        </p:txBody>
      </p:sp>
    </p:spTree>
    <p:extLst>
      <p:ext uri="{BB962C8B-B14F-4D97-AF65-F5344CB8AC3E}">
        <p14:creationId xmlns:p14="http://schemas.microsoft.com/office/powerpoint/2010/main" val="159599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42EE-9181-1797-0BEE-CB328FE829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8490E6-4253-7436-22AC-45EBBAA78A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EE97E-D34D-6E66-97EB-8B0926677144}"/>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5" name="Footer Placeholder 4">
            <a:extLst>
              <a:ext uri="{FF2B5EF4-FFF2-40B4-BE49-F238E27FC236}">
                <a16:creationId xmlns:a16="http://schemas.microsoft.com/office/drawing/2014/main" id="{E16423D5-8216-56C6-1505-C8D01DFD5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0D623-8AF8-FC12-7CD6-268C0DCC90A2}"/>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212882654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A81B-A96D-F0F7-B1BF-32C370D9A5C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EDFF098-E82F-8F9C-F552-36CE1B1FC1B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D30DC1-297C-1FF8-6A03-35438530AF86}"/>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5" name="Footer Placeholder 4">
            <a:extLst>
              <a:ext uri="{FF2B5EF4-FFF2-40B4-BE49-F238E27FC236}">
                <a16:creationId xmlns:a16="http://schemas.microsoft.com/office/drawing/2014/main" id="{5CD091D6-AB0B-B7BB-00F6-A270DBAA2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A5B8B-4067-E881-C4CD-3A4BF4366AE2}"/>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3754257534"/>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31A2-3D3D-B651-3281-C0F9B54BE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8938EC-B830-4128-7917-0921B53147D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CCAD6-438F-A197-D3A0-8320EC5C978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1E766-9E10-3B0E-3165-43599DB1B8F2}"/>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6" name="Footer Placeholder 5">
            <a:extLst>
              <a:ext uri="{FF2B5EF4-FFF2-40B4-BE49-F238E27FC236}">
                <a16:creationId xmlns:a16="http://schemas.microsoft.com/office/drawing/2014/main" id="{A8E6D648-E840-76A5-A2BA-6AD1265BB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3C214-B9D9-3B84-2189-B2E63EE1758B}"/>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3874748534"/>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F579-BDAB-4127-B540-560FB4D87CC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0CA63-94CB-1862-B660-33B2DAD4DEC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B6DEC1A-50AF-3418-FDD1-215AFBF476D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9C599D-396C-61E9-B7D5-992FD3E89FD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F3966E6-5DBC-DE67-3B55-BE65EDDF6F4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B44E52-4DEC-E0D4-62FB-656EC1AD822D}"/>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8" name="Footer Placeholder 7">
            <a:extLst>
              <a:ext uri="{FF2B5EF4-FFF2-40B4-BE49-F238E27FC236}">
                <a16:creationId xmlns:a16="http://schemas.microsoft.com/office/drawing/2014/main" id="{F8A9DB66-A6A5-DE36-DDF8-A12F3291BC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F214CA-6F3D-F507-1E6F-BF7C0B82E56B}"/>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3434640577"/>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7213-7843-DDA1-2EB0-6D69F2C1D0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99F25F-F212-340E-6D00-25E06F861FBE}"/>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4" name="Footer Placeholder 3">
            <a:extLst>
              <a:ext uri="{FF2B5EF4-FFF2-40B4-BE49-F238E27FC236}">
                <a16:creationId xmlns:a16="http://schemas.microsoft.com/office/drawing/2014/main" id="{E7371D3C-C153-D220-5D6A-AC25F4BA41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7F1298-333F-FE31-35FE-4FAAF2C938F8}"/>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2834474179"/>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E9C39-8C03-6D12-7D5A-097C6478E5CA}"/>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3" name="Footer Placeholder 2">
            <a:extLst>
              <a:ext uri="{FF2B5EF4-FFF2-40B4-BE49-F238E27FC236}">
                <a16:creationId xmlns:a16="http://schemas.microsoft.com/office/drawing/2014/main" id="{6BD4EB3F-70B3-77BE-9335-4A56D71675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A43689-8C78-E172-1B29-2C95CCDFC69F}"/>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2094160008"/>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7A01-98B1-80EF-165A-3C0ADD80E48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7F816F8-2CDF-AF21-5E2A-12A0677628F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A5856C-6841-1F24-AA07-BA4700B6E63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69A6538-7E5F-BB8B-C7E8-D15A0799B5A8}"/>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6" name="Footer Placeholder 5">
            <a:extLst>
              <a:ext uri="{FF2B5EF4-FFF2-40B4-BE49-F238E27FC236}">
                <a16:creationId xmlns:a16="http://schemas.microsoft.com/office/drawing/2014/main" id="{B1F08310-2665-4F26-E3DC-674A91CB0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501D35-285F-A986-A333-3DCC9D443CFB}"/>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80823653"/>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9E9D-4909-FBFB-F55C-FE1D67C6A4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5E1747F-C5D2-914F-1B5D-25B58CD97BA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46D2AD-66FE-AC6B-89DA-6FD083BB012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3E5274-FCEA-3871-BC58-8E11A1B9BFD7}"/>
              </a:ext>
            </a:extLst>
          </p:cNvPr>
          <p:cNvSpPr>
            <a:spLocks noGrp="1"/>
          </p:cNvSpPr>
          <p:nvPr>
            <p:ph type="dt" sz="half" idx="10"/>
          </p:nvPr>
        </p:nvSpPr>
        <p:spPr/>
        <p:txBody>
          <a:bodyPr/>
          <a:lstStyle/>
          <a:p>
            <a:fld id="{C2C61AAA-6AE9-45E9-BCA2-10F87C8AA951}" type="datetimeFigureOut">
              <a:rPr lang="en-US" smtClean="0"/>
              <a:t>5/12/2025</a:t>
            </a:fld>
            <a:endParaRPr lang="en-US"/>
          </a:p>
        </p:txBody>
      </p:sp>
      <p:sp>
        <p:nvSpPr>
          <p:cNvPr id="6" name="Footer Placeholder 5">
            <a:extLst>
              <a:ext uri="{FF2B5EF4-FFF2-40B4-BE49-F238E27FC236}">
                <a16:creationId xmlns:a16="http://schemas.microsoft.com/office/drawing/2014/main" id="{EF2BE2AF-C0AD-9A2B-782C-EC0135419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142CF-0245-0D43-23DA-633C9A2C1206}"/>
              </a:ext>
            </a:extLst>
          </p:cNvPr>
          <p:cNvSpPr>
            <a:spLocks noGrp="1"/>
          </p:cNvSpPr>
          <p:nvPr>
            <p:ph type="sldNum" sz="quarter" idx="12"/>
          </p:nvPr>
        </p:nvSpPr>
        <p:spPr/>
        <p:txBody>
          <a:bodyPr/>
          <a:lstStyle/>
          <a:p>
            <a:fld id="{3D8D79AB-21EA-4E4B-B6E5-A17314A5E658}" type="slidenum">
              <a:rPr lang="en-US" smtClean="0"/>
              <a:t>‹#›</a:t>
            </a:fld>
            <a:endParaRPr lang="en-US"/>
          </a:p>
        </p:txBody>
      </p:sp>
    </p:spTree>
    <p:extLst>
      <p:ext uri="{BB962C8B-B14F-4D97-AF65-F5344CB8AC3E}">
        <p14:creationId xmlns:p14="http://schemas.microsoft.com/office/powerpoint/2010/main" val="373742711"/>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3C5131-9BAE-4AC3-74A2-3D200080E7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A30461-951A-55F6-62DA-51706371F7F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BCD4A-2255-A398-F4EC-24786C28A1B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C2C61AAA-6AE9-45E9-BCA2-10F87C8AA951}" type="datetimeFigureOut">
              <a:rPr lang="en-US" smtClean="0"/>
              <a:t>5/12/2025</a:t>
            </a:fld>
            <a:endParaRPr lang="en-US"/>
          </a:p>
        </p:txBody>
      </p:sp>
      <p:sp>
        <p:nvSpPr>
          <p:cNvPr id="5" name="Footer Placeholder 4">
            <a:extLst>
              <a:ext uri="{FF2B5EF4-FFF2-40B4-BE49-F238E27FC236}">
                <a16:creationId xmlns:a16="http://schemas.microsoft.com/office/drawing/2014/main" id="{71068A40-5E5E-AC50-ACFE-9274AAABA28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72D5F1-C184-715B-42C7-E74CC0FBCF3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D8D79AB-21EA-4E4B-B6E5-A17314A5E658}" type="slidenum">
              <a:rPr lang="en-US" smtClean="0"/>
              <a:t>‹#›</a:t>
            </a:fld>
            <a:endParaRPr lang="en-US"/>
          </a:p>
        </p:txBody>
      </p:sp>
      <p:sp>
        <p:nvSpPr>
          <p:cNvPr id="7" name="Rectangle 6">
            <a:extLst>
              <a:ext uri="{FF2B5EF4-FFF2-40B4-BE49-F238E27FC236}">
                <a16:creationId xmlns:a16="http://schemas.microsoft.com/office/drawing/2014/main" id="{DACFF6CA-FCD3-A0C5-61AE-DB0DE548348D}"/>
              </a:ext>
            </a:extLst>
          </p:cNvPr>
          <p:cNvSpPr/>
          <p:nvPr userDrawn="1"/>
        </p:nvSpPr>
        <p:spPr>
          <a:xfrm>
            <a:off x="595423" y="6148333"/>
            <a:ext cx="1903228" cy="412860"/>
          </a:xfrm>
          <a:prstGeom prst="rect">
            <a:avLst/>
          </a:prstGeom>
          <a:blipFill dpi="0" rotWithShape="1">
            <a:blip r:embed="rId14">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13756863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7" r:id="rId12"/>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16FF8-9941-E18A-37E3-6F2F4CFF686A}"/>
              </a:ext>
            </a:extLst>
          </p:cNvPr>
          <p:cNvSpPr>
            <a:spLocks noGrp="1"/>
          </p:cNvSpPr>
          <p:nvPr>
            <p:ph type="ctrTitle"/>
          </p:nvPr>
        </p:nvSpPr>
        <p:spPr>
          <a:xfrm>
            <a:off x="630583" y="642620"/>
            <a:ext cx="6858000" cy="2387600"/>
          </a:xfrm>
        </p:spPr>
        <p:txBody>
          <a:bodyPr>
            <a:normAutofit/>
          </a:bodyPr>
          <a:lstStyle/>
          <a:p>
            <a:pPr algn="l"/>
            <a:r>
              <a:rPr lang="en" altLang="en-US" sz="4800" b="1" dirty="0"/>
              <a:t>The Key to Making High-Quality Corn </a:t>
            </a:r>
            <a:r>
              <a:rPr lang="en-US" altLang="zh-CN" sz="4800" b="1" dirty="0"/>
              <a:t>Silage</a:t>
            </a:r>
            <a:br>
              <a:rPr lang="en-US" altLang="en-US" sz="4800" b="1" dirty="0"/>
            </a:br>
            <a:endParaRPr lang="en-US" b="1" dirty="0"/>
          </a:p>
        </p:txBody>
      </p:sp>
      <p:sp>
        <p:nvSpPr>
          <p:cNvPr id="6" name="Subtitle 5">
            <a:extLst>
              <a:ext uri="{FF2B5EF4-FFF2-40B4-BE49-F238E27FC236}">
                <a16:creationId xmlns:a16="http://schemas.microsoft.com/office/drawing/2014/main" id="{B8E1062B-25B4-0B6D-1B00-1FFE2764A31F}"/>
              </a:ext>
            </a:extLst>
          </p:cNvPr>
          <p:cNvSpPr>
            <a:spLocks noGrp="1"/>
          </p:cNvSpPr>
          <p:nvPr>
            <p:ph type="subTitle" idx="1"/>
          </p:nvPr>
        </p:nvSpPr>
        <p:spPr>
          <a:xfrm>
            <a:off x="757306" y="2713659"/>
            <a:ext cx="6858000" cy="1655762"/>
          </a:xfrm>
        </p:spPr>
        <p:txBody>
          <a:bodyPr/>
          <a:lstStyle/>
          <a:p>
            <a:pPr algn="l"/>
            <a:r>
              <a:rPr lang="en-US" altLang="zh-CN" dirty="0"/>
              <a:t>Dr. Walter Chen</a:t>
            </a:r>
          </a:p>
          <a:p>
            <a:pPr algn="l"/>
            <a:r>
              <a:rPr lang="en-US" dirty="0"/>
              <a:t>Dairy Nutrition Consultant</a:t>
            </a:r>
          </a:p>
        </p:txBody>
      </p:sp>
      <p:sp>
        <p:nvSpPr>
          <p:cNvPr id="7170" name="日期占位符 1">
            <a:extLst>
              <a:ext uri="{FF2B5EF4-FFF2-40B4-BE49-F238E27FC236}">
                <a16:creationId xmlns:a16="http://schemas.microsoft.com/office/drawing/2014/main" id="{41814E49-806F-417E-B9D5-F2D018F615A5}"/>
              </a:ext>
            </a:extLst>
          </p:cNvPr>
          <p:cNvSpPr>
            <a:spLocks noGrp="1"/>
          </p:cNvSpPr>
          <p:nvPr>
            <p:ph type="dt" sz="half"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03D62FD1-1226-4B86-8F6B-12BD248316CC}"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
        <p:nvSpPr>
          <p:cNvPr id="7171" name="灯片编号占位符 3">
            <a:extLst>
              <a:ext uri="{FF2B5EF4-FFF2-40B4-BE49-F238E27FC236}">
                <a16:creationId xmlns:a16="http://schemas.microsoft.com/office/drawing/2014/main" id="{4EB1E207-0D56-0629-829B-1F4ED655BB5D}"/>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77E12A3C-A3FC-4623-998B-09B6F7CE1BA3}" type="slidenum">
              <a:rPr lang="en-US" altLang="en-US" sz="2400" b="0">
                <a:solidFill>
                  <a:schemeClr val="tx2"/>
                </a:solidFill>
                <a:latin typeface="Tahoma" panose="020B0604030504040204" pitchFamily="34" charset="0"/>
              </a:rPr>
              <a:pPr eaLnBrk="1" hangingPunct="1">
                <a:spcBef>
                  <a:spcPct val="0"/>
                </a:spcBef>
                <a:spcAft>
                  <a:spcPct val="0"/>
                </a:spcAft>
                <a:buFontTx/>
                <a:buNone/>
              </a:pPr>
              <a:t>1</a:t>
            </a:fld>
            <a:endParaRPr lang="en-US" altLang="en-US" sz="2400" b="0">
              <a:solidFill>
                <a:schemeClr val="tx2"/>
              </a:solidFill>
              <a:latin typeface="Tahoma" panose="020B0604030504040204" pitchFamily="34" charset="0"/>
            </a:endParaRPr>
          </a:p>
        </p:txBody>
      </p:sp>
      <p:sp>
        <p:nvSpPr>
          <p:cNvPr id="7172" name="Text Box 3">
            <a:extLst>
              <a:ext uri="{FF2B5EF4-FFF2-40B4-BE49-F238E27FC236}">
                <a16:creationId xmlns:a16="http://schemas.microsoft.com/office/drawing/2014/main" id="{E24B6B2D-DD22-76C8-412C-554DAB3F8DC2}"/>
              </a:ext>
            </a:extLst>
          </p:cNvPr>
          <p:cNvSpPr txBox="1">
            <a:spLocks noChangeArrowheads="1"/>
          </p:cNvSpPr>
          <p:nvPr/>
        </p:nvSpPr>
        <p:spPr bwMode="auto">
          <a:xfrm>
            <a:off x="1736725" y="4905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endParaRPr lang="en-US" altLang="en-US" sz="2400" b="0">
              <a:latin typeface="Tahoma" panose="020B0604030504040204" pitchFamily="34" charset="0"/>
            </a:endParaRPr>
          </a:p>
        </p:txBody>
      </p:sp>
      <p:sp>
        <p:nvSpPr>
          <p:cNvPr id="2" name="Text Box 6">
            <a:extLst>
              <a:ext uri="{FF2B5EF4-FFF2-40B4-BE49-F238E27FC236}">
                <a16:creationId xmlns:a16="http://schemas.microsoft.com/office/drawing/2014/main" id="{4B2EB09B-7017-C1D7-75DD-315C45A3ACAA}"/>
              </a:ext>
            </a:extLst>
          </p:cNvPr>
          <p:cNvSpPr txBox="1">
            <a:spLocks noChangeArrowheads="1"/>
          </p:cNvSpPr>
          <p:nvPr/>
        </p:nvSpPr>
        <p:spPr bwMode="auto">
          <a:xfrm>
            <a:off x="3048000" y="4735513"/>
            <a:ext cx="35814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r>
              <a:rPr lang="en" altLang="en-US" sz="4000" dirty="0">
                <a:solidFill>
                  <a:schemeClr val="bg1"/>
                </a:solidFill>
                <a:latin typeface="Tahoma" panose="020B0604030504040204" pitchFamily="34" charset="0"/>
              </a:rPr>
              <a:t>Dr. Kaixing Chen</a:t>
            </a:r>
          </a:p>
          <a:p>
            <a:pPr eaLnBrk="1" hangingPunct="1">
              <a:spcBef>
                <a:spcPct val="0"/>
              </a:spcBef>
              <a:spcAft>
                <a:spcPct val="0"/>
              </a:spcAft>
              <a:buFontTx/>
              <a:buNone/>
            </a:pPr>
            <a:r>
              <a:rPr lang="en" altLang="en-US" sz="2400" dirty="0">
                <a:solidFill>
                  <a:schemeClr val="bg1"/>
                </a:solidFill>
                <a:latin typeface="Tahoma" panose="020B0604030504040204" pitchFamily="34" charset="0"/>
              </a:rPr>
              <a:t>Consultant in dairy cow nutrition and ranch management</a:t>
            </a:r>
            <a:endParaRPr lang="en-US" altLang="en-US" sz="2400" dirty="0">
              <a:solidFill>
                <a:schemeClr val="bg1"/>
              </a:solidFill>
              <a:latin typeface="Tahoma" panose="020B0604030504040204" pitchFamily="34" charset="0"/>
            </a:endParaRPr>
          </a:p>
        </p:txBody>
      </p:sp>
      <p:pic>
        <p:nvPicPr>
          <p:cNvPr id="7175" name="Picture 4" descr="IMG_2199.JPG">
            <a:extLst>
              <a:ext uri="{FF2B5EF4-FFF2-40B4-BE49-F238E27FC236}">
                <a16:creationId xmlns:a16="http://schemas.microsoft.com/office/drawing/2014/main" id="{97B708F9-276D-C4B9-F658-D8C7BC267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1603" y="2517410"/>
            <a:ext cx="3932397" cy="294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a:extLst>
              <a:ext uri="{FF2B5EF4-FFF2-40B4-BE49-F238E27FC236}">
                <a16:creationId xmlns:a16="http://schemas.microsoft.com/office/drawing/2014/main" id="{6AE13CCF-112E-D5CA-1F3B-42B733DA6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0" y="3423051"/>
            <a:ext cx="3954623" cy="296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1AD9EF5-9858-6969-B12C-173C22F3155E}"/>
              </a:ext>
            </a:extLst>
          </p:cNvPr>
          <p:cNvSpPr>
            <a:spLocks noGrp="1" noChangeArrowheads="1"/>
          </p:cNvSpPr>
          <p:nvPr>
            <p:ph type="title"/>
          </p:nvPr>
        </p:nvSpPr>
        <p:spPr>
          <a:xfrm>
            <a:off x="628650" y="365126"/>
            <a:ext cx="7886700" cy="1325563"/>
          </a:xfrm>
        </p:spPr>
        <p:txBody>
          <a:bodyPr anchor="ctr">
            <a:normAutofit/>
          </a:bodyPr>
          <a:lstStyle/>
          <a:p>
            <a:pPr eaLnBrk="1" fontAlgn="auto" hangingPunct="1">
              <a:spcAft>
                <a:spcPts val="0"/>
              </a:spcAft>
              <a:defRPr/>
            </a:pPr>
            <a:r>
              <a:rPr lang="en" b="1" err="1"/>
              <a:t>How to limit the growth of "bad" microorganisms?</a:t>
            </a:r>
          </a:p>
        </p:txBody>
      </p:sp>
      <p:sp>
        <p:nvSpPr>
          <p:cNvPr id="32772" name="日期占位符 3">
            <a:extLst>
              <a:ext uri="{FF2B5EF4-FFF2-40B4-BE49-F238E27FC236}">
                <a16:creationId xmlns:a16="http://schemas.microsoft.com/office/drawing/2014/main" id="{5543F886-4EB4-876F-52AD-98F923E0123D}"/>
              </a:ext>
            </a:extLst>
          </p:cNvPr>
          <p:cNvSpPr>
            <a:spLocks noGrp="1"/>
          </p:cNvSpPr>
          <p:nvPr>
            <p:ph type="dt" sz="half" idx="10"/>
          </p:nvPr>
        </p:nvSpPr>
        <p:spPr bwMode="auto">
          <a:xfrm>
            <a:off x="6286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fld id="{79256E55-3E79-4B64-8954-C4F526BD23DA}" type="datetime1">
              <a:rPr lang="en-US" altLang="en-US" sz="900" b="0">
                <a:solidFill>
                  <a:schemeClr val="tx1">
                    <a:tint val="82000"/>
                  </a:schemeClr>
                </a:solidFill>
              </a:rPr>
              <a:pPr eaLnBrk="1" hangingPunct="1">
                <a:spcBef>
                  <a:spcPct val="0"/>
                </a:spcBef>
                <a:buFontTx/>
                <a:buNone/>
              </a:pPr>
              <a:t>5/12/2025</a:t>
            </a:fld>
            <a:endParaRPr lang="en-US" altLang="en-US" sz="900" b="0">
              <a:solidFill>
                <a:schemeClr val="tx1">
                  <a:tint val="82000"/>
                </a:schemeClr>
              </a:solidFill>
            </a:endParaRPr>
          </a:p>
        </p:txBody>
      </p:sp>
      <p:sp>
        <p:nvSpPr>
          <p:cNvPr id="32773" name="灯片编号占位符 5">
            <a:extLst>
              <a:ext uri="{FF2B5EF4-FFF2-40B4-BE49-F238E27FC236}">
                <a16:creationId xmlns:a16="http://schemas.microsoft.com/office/drawing/2014/main" id="{57B85656-1E23-1649-ADB8-A16B77A0D5F2}"/>
              </a:ext>
            </a:extLst>
          </p:cNvPr>
          <p:cNvSpPr>
            <a:spLocks noGrp="1"/>
          </p:cNvSpPr>
          <p:nvPr>
            <p:ph type="sldNum" sz="quarter" idx="12"/>
          </p:nvPr>
        </p:nvSpPr>
        <p:spPr bwMode="auto">
          <a:xfrm>
            <a:off x="6457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fld id="{A0A10FE9-B539-4551-A4DD-F2422B03A203}" type="slidenum">
              <a:rPr lang="en-US" altLang="en-US" sz="900" b="0">
                <a:solidFill>
                  <a:schemeClr val="tx1">
                    <a:tint val="82000"/>
                  </a:schemeClr>
                </a:solidFill>
              </a:rPr>
              <a:pPr>
                <a:spcBef>
                  <a:spcPct val="0"/>
                </a:spcBef>
                <a:buFontTx/>
                <a:buNone/>
              </a:pPr>
              <a:t>10</a:t>
            </a:fld>
            <a:endParaRPr lang="en-US" altLang="en-US" sz="900" b="0">
              <a:solidFill>
                <a:schemeClr val="tx1">
                  <a:tint val="82000"/>
                </a:schemeClr>
              </a:solidFill>
            </a:endParaRPr>
          </a:p>
        </p:txBody>
      </p:sp>
      <p:graphicFrame>
        <p:nvGraphicFramePr>
          <p:cNvPr id="57348" name="Rectangle 3">
            <a:extLst>
              <a:ext uri="{FF2B5EF4-FFF2-40B4-BE49-F238E27FC236}">
                <a16:creationId xmlns:a16="http://schemas.microsoft.com/office/drawing/2014/main" id="{97F24608-6F8C-91DD-DB96-63015A85303B}"/>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6062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71356-11AA-209D-8ED9-56FB5F09C807}"/>
              </a:ext>
            </a:extLst>
          </p:cNvPr>
          <p:cNvSpPr>
            <a:spLocks noGrp="1"/>
          </p:cNvSpPr>
          <p:nvPr>
            <p:ph type="title"/>
          </p:nvPr>
        </p:nvSpPr>
        <p:spPr/>
        <p:txBody>
          <a:bodyPr>
            <a:normAutofit/>
          </a:bodyPr>
          <a:lstStyle/>
          <a:p>
            <a:pPr eaLnBrk="1" fontAlgn="auto" hangingPunct="1">
              <a:spcAft>
                <a:spcPts val="0"/>
              </a:spcAft>
              <a:defRPr/>
            </a:pPr>
            <a:r>
              <a:rPr lang="en" altLang="en-US" sz="4000" b="1" dirty="0"/>
              <a:t>Factors influencing the quality of corn silage</a:t>
            </a:r>
            <a:endParaRPr lang="en-US" sz="4000" b="1" dirty="0"/>
          </a:p>
        </p:txBody>
      </p:sp>
      <p:sp>
        <p:nvSpPr>
          <p:cNvPr id="15363" name="Content Placeholder 1">
            <a:extLst>
              <a:ext uri="{FF2B5EF4-FFF2-40B4-BE49-F238E27FC236}">
                <a16:creationId xmlns:a16="http://schemas.microsoft.com/office/drawing/2014/main" id="{06C5D51E-6328-958C-E55B-70E6B58C35F9}"/>
              </a:ext>
            </a:extLst>
          </p:cNvPr>
          <p:cNvSpPr>
            <a:spLocks noGrp="1"/>
          </p:cNvSpPr>
          <p:nvPr>
            <p:ph sz="half" idx="1"/>
          </p:nvPr>
        </p:nvSpPr>
        <p:spPr/>
        <p:txBody>
          <a:bodyPr/>
          <a:lstStyle/>
          <a:p>
            <a:pPr eaLnBrk="1" hangingPunct="1"/>
            <a:r>
              <a:rPr lang="en" altLang="en-US" sz="3200" dirty="0"/>
              <a:t>Variety</a:t>
            </a:r>
            <a:endParaRPr lang="en-US" altLang="zh-CN" sz="3200" dirty="0"/>
          </a:p>
          <a:p>
            <a:pPr eaLnBrk="1" hangingPunct="1"/>
            <a:r>
              <a:rPr lang="en" altLang="en-US" sz="3200" dirty="0"/>
              <a:t>Maturity &amp; moisture</a:t>
            </a:r>
            <a:endParaRPr lang="en-US" altLang="zh-CN" sz="3200" dirty="0"/>
          </a:p>
          <a:p>
            <a:pPr eaLnBrk="1" hangingPunct="1"/>
            <a:r>
              <a:rPr lang="en" altLang="en-US" sz="3200" dirty="0"/>
              <a:t>CuttingHeight</a:t>
            </a:r>
            <a:endParaRPr lang="en-US" altLang="zh-CN" sz="3200" dirty="0"/>
          </a:p>
          <a:p>
            <a:pPr eaLnBrk="1" hangingPunct="1"/>
            <a:r>
              <a:rPr lang="en" altLang="en-US" sz="3200" dirty="0"/>
              <a:t>Kernel Processing</a:t>
            </a:r>
            <a:endParaRPr lang="en-US" altLang="zh-CN" sz="3200" dirty="0"/>
          </a:p>
          <a:p>
            <a:pPr eaLnBrk="1" hangingPunct="1"/>
            <a:endParaRPr lang="en-US" altLang="zh-CN" dirty="0"/>
          </a:p>
        </p:txBody>
      </p:sp>
      <p:sp>
        <p:nvSpPr>
          <p:cNvPr id="15364" name="内容占位符 3">
            <a:extLst>
              <a:ext uri="{FF2B5EF4-FFF2-40B4-BE49-F238E27FC236}">
                <a16:creationId xmlns:a16="http://schemas.microsoft.com/office/drawing/2014/main" id="{EA7ECF4C-6A7A-076E-CEE6-7283FC259521}"/>
              </a:ext>
            </a:extLst>
          </p:cNvPr>
          <p:cNvSpPr>
            <a:spLocks noGrp="1"/>
          </p:cNvSpPr>
          <p:nvPr>
            <p:ph sz="half" idx="2"/>
          </p:nvPr>
        </p:nvSpPr>
        <p:spPr/>
        <p:txBody>
          <a:bodyPr/>
          <a:lstStyle/>
          <a:p>
            <a:pPr eaLnBrk="1" hangingPunct="1"/>
            <a:r>
              <a:rPr lang="en" altLang="en-US" sz="3200" dirty="0"/>
              <a:t>Packing Density</a:t>
            </a:r>
            <a:endParaRPr lang="en-US" altLang="zh-CN" sz="3200" dirty="0"/>
          </a:p>
          <a:p>
            <a:pPr eaLnBrk="1" hangingPunct="1"/>
            <a:r>
              <a:rPr lang="en" altLang="en-US" sz="3200" dirty="0"/>
              <a:t>Bunker Covering </a:t>
            </a:r>
            <a:endParaRPr lang="en-US" altLang="zh-CN" sz="3200" dirty="0"/>
          </a:p>
          <a:p>
            <a:pPr eaLnBrk="1" hangingPunct="1"/>
            <a:r>
              <a:rPr lang="en" altLang="en-US" sz="3200" dirty="0"/>
              <a:t>Covering</a:t>
            </a:r>
            <a:endParaRPr lang="en-US" altLang="zh-CN" sz="3200" dirty="0"/>
          </a:p>
          <a:p>
            <a:pPr eaLnBrk="1" hangingPunct="1"/>
            <a:r>
              <a:rPr lang="en" altLang="en-US" sz="3200" dirty="0"/>
              <a:t>Silage additives</a:t>
            </a:r>
            <a:endParaRPr lang="en-US" altLang="zh-CN" sz="3200" dirty="0"/>
          </a:p>
          <a:p>
            <a:pPr eaLnBrk="1" hangingPunct="1"/>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0DCB-A8DD-5489-0B06-D96179E30B1C}"/>
              </a:ext>
            </a:extLst>
          </p:cNvPr>
          <p:cNvSpPr>
            <a:spLocks noGrp="1"/>
          </p:cNvSpPr>
          <p:nvPr>
            <p:ph type="title"/>
          </p:nvPr>
        </p:nvSpPr>
        <p:spPr/>
        <p:txBody>
          <a:bodyPr/>
          <a:lstStyle/>
          <a:p>
            <a:pPr eaLnBrk="1" hangingPunct="1">
              <a:defRPr/>
            </a:pPr>
            <a:r>
              <a:rPr lang="en" altLang="en-US" b="1" dirty="0"/>
              <a:t>Variety</a:t>
            </a:r>
            <a:endParaRPr lang="en-US" b="1" dirty="0"/>
          </a:p>
        </p:txBody>
      </p:sp>
      <p:sp>
        <p:nvSpPr>
          <p:cNvPr id="16387" name="Content Placeholder 5">
            <a:extLst>
              <a:ext uri="{FF2B5EF4-FFF2-40B4-BE49-F238E27FC236}">
                <a16:creationId xmlns:a16="http://schemas.microsoft.com/office/drawing/2014/main" id="{578434A9-BD0C-7566-B8E3-5CE820419C8D}"/>
              </a:ext>
            </a:extLst>
          </p:cNvPr>
          <p:cNvSpPr>
            <a:spLocks noGrp="1"/>
          </p:cNvSpPr>
          <p:nvPr>
            <p:ph idx="1"/>
          </p:nvPr>
        </p:nvSpPr>
        <p:spPr/>
        <p:txBody>
          <a:bodyPr/>
          <a:lstStyle/>
          <a:p>
            <a:pPr eaLnBrk="1" hangingPunct="1"/>
            <a:r>
              <a:rPr lang="en" altLang="en-US" dirty="0"/>
              <a:t>There are many silage hybrids, mainly to improve the digestibility of NDF without reducing the content of corn starch</a:t>
            </a:r>
            <a:endParaRPr lang="en-US" altLang="zh-CN" dirty="0"/>
          </a:p>
          <a:p>
            <a:pPr eaLnBrk="1" hangingPunct="1"/>
            <a:r>
              <a:rPr lang="en" altLang="en-US" dirty="0"/>
              <a:t>The selection of domestic varieties is relatively limited</a:t>
            </a:r>
            <a:endParaRPr lang="en-US" altLang="zh-CN" dirty="0"/>
          </a:p>
          <a:p>
            <a:pPr eaLnBrk="1" hangingPunct="1"/>
            <a:r>
              <a:rPr lang="en" altLang="en-US" dirty="0"/>
              <a:t>The digestibility of NDF was significantly improved in foreign brown mesophyllic varieties, but the yield per mu decreased</a:t>
            </a:r>
            <a:endParaRPr lang="en-US" altLang="en-US" dirty="0"/>
          </a:p>
        </p:txBody>
      </p:sp>
      <p:sp>
        <p:nvSpPr>
          <p:cNvPr id="16388" name="Slide Number Placeholder 4">
            <a:extLst>
              <a:ext uri="{FF2B5EF4-FFF2-40B4-BE49-F238E27FC236}">
                <a16:creationId xmlns:a16="http://schemas.microsoft.com/office/drawing/2014/main" id="{860C0838-FDAC-5232-63B6-1BB5BE49B4A3}"/>
              </a:ext>
            </a:extLst>
          </p:cNvPr>
          <p:cNvSpPr>
            <a:spLocks noGrp="1" noChangeArrowheads="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D3C2DE97-5B7E-4D5A-BD0E-53C3A4E6EA16}" type="slidenum">
              <a:rPr lang="en-US" altLang="en-US" sz="2400" b="0">
                <a:latin typeface="Tahoma" panose="020B0604030504040204" pitchFamily="34" charset="0"/>
              </a:rPr>
              <a:pPr>
                <a:spcBef>
                  <a:spcPct val="0"/>
                </a:spcBef>
                <a:spcAft>
                  <a:spcPct val="0"/>
                </a:spcAft>
                <a:buFontTx/>
                <a:buNone/>
              </a:pPr>
              <a:t>12</a:t>
            </a:fld>
            <a:endParaRPr lang="en-US" altLang="en-US" sz="2400" b="0">
              <a:latin typeface="Tahoma" panose="020B0604030504040204" pitchFamily="34" charset="0"/>
            </a:endParaRPr>
          </a:p>
        </p:txBody>
      </p:sp>
      <p:pic>
        <p:nvPicPr>
          <p:cNvPr id="16389" name="Picture 6">
            <a:extLst>
              <a:ext uri="{FF2B5EF4-FFF2-40B4-BE49-F238E27FC236}">
                <a16:creationId xmlns:a16="http://schemas.microsoft.com/office/drawing/2014/main" id="{6C9F5521-A003-A3CA-25F5-A13F5236E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3781425"/>
            <a:ext cx="45148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a:extLst>
              <a:ext uri="{FF2B5EF4-FFF2-40B4-BE49-F238E27FC236}">
                <a16:creationId xmlns:a16="http://schemas.microsoft.com/office/drawing/2014/main" id="{9B169886-E3AE-F99A-D464-92A208E55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3238500"/>
            <a:ext cx="45148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E0297EA8-78F6-9D71-8B71-B5D33B6EF817}"/>
              </a:ext>
            </a:extLst>
          </p:cNvPr>
          <p:cNvSpPr>
            <a:spLocks noGrp="1" noChangeArrowheads="1"/>
          </p:cNvSpPr>
          <p:nvPr>
            <p:ph type="title"/>
          </p:nvPr>
        </p:nvSpPr>
        <p:spPr/>
        <p:txBody>
          <a:bodyPr>
            <a:noAutofit/>
          </a:bodyPr>
          <a:lstStyle/>
          <a:p>
            <a:pPr eaLnBrk="1" fontAlgn="auto" hangingPunct="1">
              <a:spcAft>
                <a:spcPts val="0"/>
              </a:spcAft>
              <a:defRPr/>
            </a:pPr>
            <a:r>
              <a:rPr lang="en" altLang="en-US" sz="4000" b="1" dirty="0">
                <a:latin typeface="Aptos Display" panose="020B0004020202020204" pitchFamily="34" charset="0"/>
                <a:ea typeface="SimHei" panose="02010609060101010101" pitchFamily="49" charset="-122"/>
              </a:rPr>
              <a:t>Effect of maturity at </a:t>
            </a:r>
            <a:r>
              <a:rPr lang="en-US" altLang="zh-CN" sz="4000" b="1" dirty="0">
                <a:latin typeface="Aptos Display" panose="020B0004020202020204" pitchFamily="34" charset="0"/>
                <a:ea typeface="SimHei" panose="02010609060101010101" pitchFamily="49" charset="-122"/>
              </a:rPr>
              <a:t>harvesting </a:t>
            </a:r>
            <a:r>
              <a:rPr lang="en" altLang="en-US" sz="4000" b="1" dirty="0">
                <a:latin typeface="Aptos Display" panose="020B0004020202020204" pitchFamily="34" charset="0"/>
                <a:ea typeface="SimHei" panose="02010609060101010101" pitchFamily="49" charset="-122"/>
              </a:rPr>
              <a:t>on the dry matter loss of silage</a:t>
            </a:r>
          </a:p>
        </p:txBody>
      </p:sp>
      <p:pic>
        <p:nvPicPr>
          <p:cNvPr id="20482" name="Content Placeholder 3" descr="IMG_2327.JPG">
            <a:extLst>
              <a:ext uri="{FF2B5EF4-FFF2-40B4-BE49-F238E27FC236}">
                <a16:creationId xmlns:a16="http://schemas.microsoft.com/office/drawing/2014/main" id="{8C2D8077-B225-9E7D-BCB8-B3219E5B1D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201754" y="3536190"/>
            <a:ext cx="3942246" cy="2956684"/>
          </a:xfrm>
        </p:spPr>
      </p:pic>
      <p:pic>
        <p:nvPicPr>
          <p:cNvPr id="20484" name="Picture 4" descr="as1253-2">
            <a:extLst>
              <a:ext uri="{FF2B5EF4-FFF2-40B4-BE49-F238E27FC236}">
                <a16:creationId xmlns:a16="http://schemas.microsoft.com/office/drawing/2014/main" id="{87F3E667-3B44-0D60-DCC5-76C81BEC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90" y="2292626"/>
            <a:ext cx="4880545" cy="286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7A6FBF5-C502-4472-FC22-AD9389FDF376}"/>
              </a:ext>
            </a:extLst>
          </p:cNvPr>
          <p:cNvSpPr>
            <a:spLocks noGrp="1" noChangeArrowheads="1"/>
          </p:cNvSpPr>
          <p:nvPr>
            <p:ph type="title"/>
          </p:nvPr>
        </p:nvSpPr>
        <p:spPr>
          <a:xfrm>
            <a:off x="1150938" y="617538"/>
            <a:ext cx="7061200" cy="1143000"/>
          </a:xfrm>
        </p:spPr>
        <p:txBody>
          <a:bodyPr>
            <a:noAutofit/>
          </a:bodyPr>
          <a:lstStyle/>
          <a:p>
            <a:pPr eaLnBrk="1" fontAlgn="auto" hangingPunct="1">
              <a:spcAft>
                <a:spcPts val="0"/>
              </a:spcAft>
              <a:defRPr/>
            </a:pPr>
            <a:r>
              <a:rPr lang="en" altLang="en-US" sz="4000" b="1" dirty="0">
                <a:latin typeface="Aptos Display" panose="020B0004020202020204" pitchFamily="34" charset="0"/>
                <a:ea typeface="SimHei" panose="02010609060101010101" pitchFamily="49" charset="-122"/>
              </a:rPr>
              <a:t>Effect of silage harvest maturity on milk production</a:t>
            </a:r>
            <a:endParaRPr lang="zh-CN" altLang="en-US" b="1" dirty="0">
              <a:latin typeface="Aptos Display" panose="020B0004020202020204" pitchFamily="34" charset="0"/>
              <a:ea typeface="SimHei" panose="02010609060101010101" pitchFamily="49" charset="-122"/>
            </a:endParaRPr>
          </a:p>
        </p:txBody>
      </p:sp>
      <p:graphicFrame>
        <p:nvGraphicFramePr>
          <p:cNvPr id="21507" name="Object 3">
            <a:extLst>
              <a:ext uri="{FF2B5EF4-FFF2-40B4-BE49-F238E27FC236}">
                <a16:creationId xmlns:a16="http://schemas.microsoft.com/office/drawing/2014/main" id="{C8EA3F5C-35BA-F19E-F6C9-DF5C7EF16343}"/>
              </a:ext>
            </a:extLst>
          </p:cNvPr>
          <p:cNvGraphicFramePr>
            <a:graphicFrameLocks noGrp="1" noChangeAspect="1"/>
          </p:cNvGraphicFramePr>
          <p:nvPr>
            <p:ph type="chart" idx="1"/>
          </p:nvPr>
        </p:nvGraphicFramePr>
        <p:xfrm>
          <a:off x="931863" y="1885950"/>
          <a:ext cx="7280275" cy="4114800"/>
        </p:xfrm>
        <a:graphic>
          <a:graphicData uri="http://schemas.openxmlformats.org/presentationml/2006/ole">
            <mc:AlternateContent xmlns:mc="http://schemas.openxmlformats.org/markup-compatibility/2006">
              <mc:Choice xmlns:v="urn:schemas-microsoft-com:vml" Requires="v">
                <p:oleObj name="Chart" r:id="rId2" imgW="7291448" imgH="4121253" progId="Excel.Chart.8">
                  <p:embed/>
                </p:oleObj>
              </mc:Choice>
              <mc:Fallback>
                <p:oleObj name="Chart" r:id="rId2" imgW="7291448" imgH="4121253" progId="Excel.Chart.8">
                  <p:embed/>
                  <p:pic>
                    <p:nvPicPr>
                      <p:cNvPr id="21507" name="Object 3">
                        <a:extLst>
                          <a:ext uri="{FF2B5EF4-FFF2-40B4-BE49-F238E27FC236}">
                            <a16:creationId xmlns:a16="http://schemas.microsoft.com/office/drawing/2014/main" id="{C8EA3F5C-35BA-F19E-F6C9-DF5C7EF1634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1885950"/>
                        <a:ext cx="7280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Text Box 4">
            <a:extLst>
              <a:ext uri="{FF2B5EF4-FFF2-40B4-BE49-F238E27FC236}">
                <a16:creationId xmlns:a16="http://schemas.microsoft.com/office/drawing/2014/main" id="{5F04FE8C-5639-E4EC-5AE5-724BF5E84497}"/>
              </a:ext>
            </a:extLst>
          </p:cNvPr>
          <p:cNvSpPr txBox="1">
            <a:spLocks noChangeArrowheads="1"/>
          </p:cNvSpPr>
          <p:nvPr/>
        </p:nvSpPr>
        <p:spPr bwMode="auto">
          <a:xfrm>
            <a:off x="5029200" y="5943600"/>
            <a:ext cx="264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r>
              <a:rPr lang="en" altLang="zh-CN" sz="1600" b="0">
                <a:latin typeface="Tahoma" panose="020B0604030504040204" pitchFamily="34" charset="0"/>
                <a:ea typeface="宋体" panose="02010600030101010101" pitchFamily="2" charset="-122"/>
              </a:rPr>
              <a:t>Bal1996 and Harrison 1997</a:t>
            </a:r>
            <a:endParaRPr lang="zh-CN" altLang="en-US" sz="1600" b="0">
              <a:latin typeface="Tahoma" panose="020B0604030504040204" pitchFamily="34"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0D382D9-7E6B-977C-8122-79E7EE4B2D1E}"/>
              </a:ext>
            </a:extLst>
          </p:cNvPr>
          <p:cNvSpPr>
            <a:spLocks noGrp="1" noChangeArrowheads="1"/>
          </p:cNvSpPr>
          <p:nvPr>
            <p:ph type="title"/>
          </p:nvPr>
        </p:nvSpPr>
        <p:spPr>
          <a:xfrm>
            <a:off x="628650" y="365126"/>
            <a:ext cx="7886700" cy="1325563"/>
          </a:xfrm>
        </p:spPr>
        <p:txBody>
          <a:bodyPr vert="horz" lIns="91440" tIns="45720" rIns="91440" bIns="45720" rtlCol="0" anchor="ctr">
            <a:normAutofit/>
          </a:bodyPr>
          <a:lstStyle/>
          <a:p>
            <a:pPr fontAlgn="auto">
              <a:spcAft>
                <a:spcPts val="0"/>
              </a:spcAft>
              <a:defRPr/>
            </a:pPr>
            <a:r>
              <a:rPr lang="en-US" altLang="en-US" b="1" kern="1200" dirty="0">
                <a:latin typeface="+mj-lt"/>
                <a:ea typeface="+mj-ea"/>
                <a:cs typeface="+mj-cs"/>
              </a:rPr>
              <a:t>Effect of </a:t>
            </a:r>
            <a:r>
              <a:rPr lang="en-US" altLang="en-US" b="1" kern="1200">
                <a:latin typeface="+mj-lt"/>
                <a:ea typeface="+mj-ea"/>
                <a:cs typeface="+mj-cs"/>
              </a:rPr>
              <a:t>Cutting</a:t>
            </a:r>
            <a:r>
              <a:rPr lang="en-US" altLang="en-US" b="1" kern="1200" dirty="0">
                <a:latin typeface="+mj-lt"/>
                <a:ea typeface="+mj-ea"/>
                <a:cs typeface="+mj-cs"/>
              </a:rPr>
              <a:t> </a:t>
            </a:r>
            <a:r>
              <a:rPr lang="en-US" altLang="en-US" b="1" kern="1200">
                <a:latin typeface="+mj-lt"/>
                <a:ea typeface="+mj-ea"/>
                <a:cs typeface="+mj-cs"/>
              </a:rPr>
              <a:t>H</a:t>
            </a:r>
            <a:r>
              <a:rPr lang="en-US" altLang="en-US" b="1" kern="1200" dirty="0">
                <a:latin typeface="+mj-lt"/>
                <a:ea typeface="+mj-ea"/>
                <a:cs typeface="+mj-cs"/>
              </a:rPr>
              <a:t>eight on Corn Silage </a:t>
            </a:r>
            <a:r>
              <a:rPr lang="en-US" altLang="en-US" b="1" kern="1200">
                <a:latin typeface="+mj-lt"/>
                <a:ea typeface="+mj-ea"/>
                <a:cs typeface="+mj-cs"/>
              </a:rPr>
              <a:t>Q</a:t>
            </a:r>
            <a:r>
              <a:rPr lang="en-US" altLang="en-US" b="1" kern="1200" dirty="0">
                <a:latin typeface="+mj-lt"/>
                <a:ea typeface="+mj-ea"/>
                <a:cs typeface="+mj-cs"/>
              </a:rPr>
              <a:t>uality</a:t>
            </a:r>
            <a:endParaRPr lang="en-US" altLang="zh-CN" b="1" kern="1200" dirty="0">
              <a:latin typeface="+mj-lt"/>
              <a:ea typeface="+mj-ea"/>
              <a:cs typeface="+mj-cs"/>
            </a:endParaRPr>
          </a:p>
        </p:txBody>
      </p:sp>
      <p:sp>
        <p:nvSpPr>
          <p:cNvPr id="23576" name="Text Box 37">
            <a:extLst>
              <a:ext uri="{FF2B5EF4-FFF2-40B4-BE49-F238E27FC236}">
                <a16:creationId xmlns:a16="http://schemas.microsoft.com/office/drawing/2014/main" id="{1732A0D9-0300-E517-5532-3DDF8ACAD65E}"/>
              </a:ext>
            </a:extLst>
          </p:cNvPr>
          <p:cNvSpPr txBox="1">
            <a:spLocks noChangeArrowheads="1"/>
          </p:cNvSpPr>
          <p:nvPr/>
        </p:nvSpPr>
        <p:spPr bwMode="auto">
          <a:xfrm>
            <a:off x="628650" y="1825625"/>
            <a:ext cx="3886200"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marL="171450" indent="-171450" defTabSz="685800">
              <a:lnSpc>
                <a:spcPct val="90000"/>
              </a:lnSpc>
              <a:spcBef>
                <a:spcPts val="750"/>
              </a:spcBef>
              <a:spcAft>
                <a:spcPct val="0"/>
              </a:spcAft>
              <a:buFont typeface="Arial" panose="020B0604020202020204" pitchFamily="34" charset="0"/>
              <a:buChar char="•"/>
            </a:pPr>
            <a:r>
              <a:rPr lang="en-US" altLang="en-US" sz="2100" b="0">
                <a:latin typeface="+mn-lt"/>
              </a:rPr>
              <a:t>(average of 7 trials) Wu and Roth, 2003 PSU</a:t>
            </a:r>
          </a:p>
        </p:txBody>
      </p:sp>
      <p:sp>
        <p:nvSpPr>
          <p:cNvPr id="67628" name="Date Placeholder 4">
            <a:extLst>
              <a:ext uri="{FF2B5EF4-FFF2-40B4-BE49-F238E27FC236}">
                <a16:creationId xmlns:a16="http://schemas.microsoft.com/office/drawing/2014/main" id="{B4A14AFA-D542-19A8-803E-A0080766A8A9}"/>
              </a:ext>
            </a:extLst>
          </p:cNvPr>
          <p:cNvSpPr>
            <a:spLocks noGrp="1"/>
          </p:cNvSpPr>
          <p:nvPr>
            <p:ph type="dt" sz="half" idx="10"/>
          </p:nvPr>
        </p:nvSpPr>
        <p:spPr>
          <a:xfrm>
            <a:off x="628650" y="6356351"/>
            <a:ext cx="2057400" cy="365125"/>
          </a:xfrm>
        </p:spPr>
        <p:txBody>
          <a:bodyPr vert="horz" lIns="91440" tIns="45720" rIns="91440" bIns="45720" rtlCol="0" anchor="ctr">
            <a:normAutofit/>
          </a:bodyPr>
          <a:lstStyle/>
          <a:p>
            <a:pPr>
              <a:spcAft>
                <a:spcPts val="600"/>
              </a:spcAft>
            </a:pPr>
            <a:fld id="{04E2278A-CE04-49D1-B42B-F02E35AC5D57}" type="datetime1">
              <a:rPr lang="en-US"/>
              <a:pPr>
                <a:spcAft>
                  <a:spcPts val="600"/>
                </a:spcAft>
              </a:pPr>
              <a:t>5/12/2025</a:t>
            </a:fld>
            <a:endParaRPr lang="en-US"/>
          </a:p>
        </p:txBody>
      </p:sp>
      <p:sp>
        <p:nvSpPr>
          <p:cNvPr id="67630" name="Slide Number Placeholder 5">
            <a:extLst>
              <a:ext uri="{FF2B5EF4-FFF2-40B4-BE49-F238E27FC236}">
                <a16:creationId xmlns:a16="http://schemas.microsoft.com/office/drawing/2014/main" id="{14859DC8-13BD-4099-0BB0-062F12F22093}"/>
              </a:ext>
            </a:extLst>
          </p:cNvPr>
          <p:cNvSpPr>
            <a:spLocks noGrp="1"/>
          </p:cNvSpPr>
          <p:nvPr>
            <p:ph type="sldNum" sz="quarter" idx="12"/>
          </p:nvPr>
        </p:nvSpPr>
        <p:spPr>
          <a:xfrm>
            <a:off x="6457950" y="6356351"/>
            <a:ext cx="2057400" cy="365125"/>
          </a:xfrm>
        </p:spPr>
        <p:txBody>
          <a:bodyPr vert="horz" lIns="91440" tIns="45720" rIns="91440" bIns="45720" rtlCol="0" anchor="ctr">
            <a:normAutofit/>
          </a:bodyPr>
          <a:lstStyle/>
          <a:p>
            <a:pPr>
              <a:spcAft>
                <a:spcPts val="600"/>
              </a:spcAft>
            </a:pPr>
            <a:fld id="{3D8D79AB-21EA-4E4B-B6E5-A17314A5E658}" type="slidenum">
              <a:rPr lang="en-US" smtClean="0"/>
              <a:pPr>
                <a:spcAft>
                  <a:spcPts val="600"/>
                </a:spcAft>
              </a:pPr>
              <a:t>15</a:t>
            </a:fld>
            <a:endParaRPr lang="en-US"/>
          </a:p>
        </p:txBody>
      </p:sp>
      <p:graphicFrame>
        <p:nvGraphicFramePr>
          <p:cNvPr id="67623" name="Group 39">
            <a:extLst>
              <a:ext uri="{FF2B5EF4-FFF2-40B4-BE49-F238E27FC236}">
                <a16:creationId xmlns:a16="http://schemas.microsoft.com/office/drawing/2014/main" id="{8E6764DA-A6DC-2D4D-32F5-9C9DE1B7EFEE}"/>
              </a:ext>
            </a:extLst>
          </p:cNvPr>
          <p:cNvGraphicFramePr>
            <a:graphicFrameLocks noGrp="1"/>
          </p:cNvGraphicFramePr>
          <p:nvPr>
            <p:ph sz="half" idx="2"/>
            <p:extLst>
              <p:ext uri="{D42A27DB-BD31-4B8C-83A1-F6EECF244321}">
                <p14:modId xmlns:p14="http://schemas.microsoft.com/office/powerpoint/2010/main" val="17531278"/>
              </p:ext>
            </p:extLst>
          </p:nvPr>
        </p:nvGraphicFramePr>
        <p:xfrm>
          <a:off x="4629150" y="2581636"/>
          <a:ext cx="3886203" cy="2839317"/>
        </p:xfrm>
        <a:graphic>
          <a:graphicData uri="http://schemas.openxmlformats.org/drawingml/2006/table">
            <a:tbl>
              <a:tblPr firstRow="1" bandRow="1">
                <a:tableStyleId>{B301B821-A1FF-4177-AEE7-76D212191A09}</a:tableStyleId>
              </a:tblPr>
              <a:tblGrid>
                <a:gridCol w="1205260">
                  <a:extLst>
                    <a:ext uri="{9D8B030D-6E8A-4147-A177-3AD203B41FA5}">
                      <a16:colId xmlns:a16="http://schemas.microsoft.com/office/drawing/2014/main" val="20000"/>
                    </a:ext>
                  </a:extLst>
                </a:gridCol>
                <a:gridCol w="802705">
                  <a:extLst>
                    <a:ext uri="{9D8B030D-6E8A-4147-A177-3AD203B41FA5}">
                      <a16:colId xmlns:a16="http://schemas.microsoft.com/office/drawing/2014/main" val="20001"/>
                    </a:ext>
                  </a:extLst>
                </a:gridCol>
                <a:gridCol w="802705">
                  <a:extLst>
                    <a:ext uri="{9D8B030D-6E8A-4147-A177-3AD203B41FA5}">
                      <a16:colId xmlns:a16="http://schemas.microsoft.com/office/drawing/2014/main" val="20002"/>
                    </a:ext>
                  </a:extLst>
                </a:gridCol>
                <a:gridCol w="1075533">
                  <a:extLst>
                    <a:ext uri="{9D8B030D-6E8A-4147-A177-3AD203B41FA5}">
                      <a16:colId xmlns:a16="http://schemas.microsoft.com/office/drawing/2014/main" val="20003"/>
                    </a:ext>
                  </a:extLst>
                </a:gridCol>
              </a:tblGrid>
              <a:tr h="55913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project</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low</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(18</a:t>
                      </a:r>
                      <a:r>
                        <a:rPr kumimoji="0" lang="en" altLang="zh-CN" sz="1400" b="1" u="none" strike="noStrike" cap="none" normalizeH="0" baseline="0">
                          <a:ln>
                            <a:noFill/>
                          </a:ln>
                          <a:effectLst/>
                        </a:rPr>
                        <a:t>cm)</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high</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(50</a:t>
                      </a:r>
                      <a:r>
                        <a:rPr kumimoji="0" lang="en" altLang="zh-CN" sz="1400" b="1" u="none" strike="noStrike" cap="none" normalizeH="0" baseline="0">
                          <a:ln>
                            <a:noFill/>
                          </a:ln>
                          <a:effectLst/>
                        </a:rPr>
                        <a:t>cm)</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400" b="1" u="none" strike="noStrike" cap="none" normalizeH="0" baseline="0">
                          <a:ln>
                            <a:noFill/>
                          </a:ln>
                          <a:effectLst/>
                        </a:rPr>
                        <a:t>difference</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3374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Neutral Detergent Fiber %</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41.6</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38.0</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-8.7</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721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400" b="1" u="none" strike="noStrike" cap="none" normalizeH="0" baseline="0">
                          <a:ln>
                            <a:noFill/>
                          </a:ln>
                          <a:effectLst/>
                          <a:latin typeface="+mj-lt"/>
                        </a:rPr>
                        <a:t>Starch</a:t>
                      </a:r>
                      <a:r>
                        <a:rPr kumimoji="0" lang="en" sz="1400" b="1" u="none" strike="noStrike" cap="none" normalizeH="0" baseline="0">
                          <a:ln>
                            <a:noFill/>
                          </a:ln>
                          <a:effectLst/>
                        </a:rPr>
                        <a:t> %</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31.4</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33.5</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400" b="1" u="none" strike="noStrike" cap="none" normalizeH="0" baseline="0">
                          <a:ln>
                            <a:noFill/>
                          </a:ln>
                          <a:effectLst/>
                        </a:rPr>
                        <a:t>+</a:t>
                      </a:r>
                      <a:r>
                        <a:rPr kumimoji="0" lang="en" sz="1400" b="1" u="none" strike="noStrike" cap="none" normalizeH="0" baseline="0">
                          <a:ln>
                            <a:noFill/>
                          </a:ln>
                          <a:effectLst/>
                        </a:rPr>
                        <a:t>6.7</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54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Crude Protein %</a:t>
                      </a:r>
                      <a:endParaRPr kumimoji="0" lang="en-US" sz="1400" b="1" i="0" u="none" strike="noStrike" cap="none" normalizeH="0" baseline="0">
                        <a:ln>
                          <a:noFill/>
                        </a:ln>
                        <a:solidFill>
                          <a:srgbClr val="FF0000"/>
                        </a:solidFill>
                        <a:effectLst/>
                        <a:latin typeface="Verdana" pitchFamily="34" charset="0"/>
                        <a:cs typeface="Arial" charset="0"/>
                      </a:endParaRPr>
                    </a:p>
                  </a:txBody>
                  <a:tcPr marL="48146" marR="48146" marT="24071" marB="24071" horzOverflow="overflow">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6.9</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7.1</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400" b="1" u="none" strike="noStrike" cap="none" normalizeH="0" baseline="0">
                          <a:ln>
                            <a:noFill/>
                          </a:ln>
                          <a:effectLst/>
                        </a:rPr>
                        <a:t>+</a:t>
                      </a:r>
                      <a:r>
                        <a:rPr kumimoji="0" lang="en" sz="1400" b="1" u="none" strike="noStrike" cap="none" normalizeH="0" baseline="0">
                          <a:ln>
                            <a:noFill/>
                          </a:ln>
                          <a:effectLst/>
                        </a:rPr>
                        <a:t>2.3</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374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Net milk production, mcal/kg</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1.56</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sz="1400" b="1" u="none" strike="noStrike" cap="none" normalizeH="0" baseline="0">
                          <a:ln>
                            <a:noFill/>
                          </a:ln>
                          <a:effectLst/>
                        </a:rPr>
                        <a:t>1.63</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400" b="1" u="none" strike="noStrike" cap="none" normalizeH="0" baseline="0">
                          <a:ln>
                            <a:noFill/>
                          </a:ln>
                          <a:effectLst/>
                        </a:rPr>
                        <a:t>+</a:t>
                      </a:r>
                      <a:r>
                        <a:rPr kumimoji="0" lang="en" sz="1400" b="1" u="none" strike="noStrike" cap="none" normalizeH="0" baseline="0">
                          <a:ln>
                            <a:noFill/>
                          </a:ln>
                          <a:effectLst/>
                        </a:rPr>
                        <a:t>4.5</a:t>
                      </a:r>
                      <a:endParaRPr kumimoji="0" lang="en-US" sz="1400" b="1" i="0" u="none" strike="noStrike" cap="none" normalizeH="0" baseline="0">
                        <a:ln>
                          <a:noFill/>
                        </a:ln>
                        <a:solidFill>
                          <a:schemeClr val="tx1"/>
                        </a:solidFill>
                        <a:effectLst/>
                        <a:latin typeface="Verdana" pitchFamily="34" charset="0"/>
                        <a:cs typeface="Arial" charset="0"/>
                      </a:endParaRPr>
                    </a:p>
                  </a:txBody>
                  <a:tcPr marL="48146" marR="48146" marT="24071" marB="24071" horzOverflow="overflow">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2" name="Chart Placeholder 3" descr="IMG_2366.JPG">
            <a:extLst>
              <a:ext uri="{FF2B5EF4-FFF2-40B4-BE49-F238E27FC236}">
                <a16:creationId xmlns:a16="http://schemas.microsoft.com/office/drawing/2014/main" id="{BE4757D4-E3D5-12D2-7B18-4D811FA6E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87570" y="2581636"/>
            <a:ext cx="3784430" cy="283931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F6CB-E59D-BA1A-9A5C-74C9B7815F62}"/>
              </a:ext>
            </a:extLst>
          </p:cNvPr>
          <p:cNvSpPr>
            <a:spLocks noGrp="1"/>
          </p:cNvSpPr>
          <p:nvPr>
            <p:ph type="title"/>
          </p:nvPr>
        </p:nvSpPr>
        <p:spPr/>
        <p:txBody>
          <a:bodyPr/>
          <a:lstStyle/>
          <a:p>
            <a:pPr>
              <a:defRPr/>
            </a:pPr>
            <a:r>
              <a:rPr lang="en" altLang="en-US" b="1" dirty="0"/>
              <a:t>Design of Silage Bunker</a:t>
            </a:r>
            <a:endParaRPr lang="en-US" b="1" dirty="0"/>
          </a:p>
        </p:txBody>
      </p:sp>
      <p:sp>
        <p:nvSpPr>
          <p:cNvPr id="25603" name="Content Placeholder 2">
            <a:extLst>
              <a:ext uri="{FF2B5EF4-FFF2-40B4-BE49-F238E27FC236}">
                <a16:creationId xmlns:a16="http://schemas.microsoft.com/office/drawing/2014/main" id="{04131B47-892A-7E21-6C70-9D87F3E4539C}"/>
              </a:ext>
            </a:extLst>
          </p:cNvPr>
          <p:cNvSpPr>
            <a:spLocks noGrp="1"/>
          </p:cNvSpPr>
          <p:nvPr>
            <p:ph idx="1"/>
          </p:nvPr>
        </p:nvSpPr>
        <p:spPr/>
        <p:txBody>
          <a:bodyPr/>
          <a:lstStyle/>
          <a:p>
            <a:r>
              <a:rPr lang="en" altLang="en-US" dirty="0"/>
              <a:t>The silage bunker design depends on the size of the pasture and the speed at which the silage is harvested</a:t>
            </a:r>
            <a:endParaRPr lang="en-US" altLang="zh-CN" dirty="0"/>
          </a:p>
          <a:p>
            <a:r>
              <a:rPr lang="en" altLang="en-US" dirty="0"/>
              <a:t>The common silage cellar is a three-walled silage cellar, and large pastures often use the ground-type silage method, mainly to reduce the cost of the silage cellar, but due to the poor pressure cellar, it often causes serious silage losses</a:t>
            </a:r>
            <a:endParaRPr lang="en-US" altLang="zh-CN" dirty="0"/>
          </a:p>
          <a:p>
            <a:r>
              <a:rPr lang="en" altLang="en-US" dirty="0"/>
              <a:t>Sausage-style plastic film bags are rarely used because of the relatively high cost, mainly for higher-value alfalfa silage</a:t>
            </a:r>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AB2BF1F-C9FE-4EFE-2AD8-A1F016772A48}"/>
              </a:ext>
            </a:extLst>
          </p:cNvPr>
          <p:cNvSpPr>
            <a:spLocks noGrp="1" noChangeArrowheads="1"/>
          </p:cNvSpPr>
          <p:nvPr>
            <p:ph type="title"/>
          </p:nvPr>
        </p:nvSpPr>
        <p:spPr/>
        <p:txBody>
          <a:bodyPr>
            <a:normAutofit/>
          </a:bodyPr>
          <a:lstStyle/>
          <a:p>
            <a:pPr eaLnBrk="1" fontAlgn="auto" hangingPunct="1">
              <a:spcAft>
                <a:spcPts val="0"/>
              </a:spcAft>
              <a:defRPr/>
            </a:pPr>
            <a:r>
              <a:rPr lang="en" b="1" dirty="0">
                <a:latin typeface="Microsoft YaHei" pitchFamily="34" charset="-122"/>
                <a:ea typeface="Microsoft YaHei" pitchFamily="34" charset="-122"/>
              </a:rPr>
              <a:t>Theoretical cutting length of corn silage</a:t>
            </a:r>
            <a:endParaRPr lang="en-US" dirty="0"/>
          </a:p>
        </p:txBody>
      </p:sp>
      <p:sp>
        <p:nvSpPr>
          <p:cNvPr id="34819" name="Rectangle 3">
            <a:extLst>
              <a:ext uri="{FF2B5EF4-FFF2-40B4-BE49-F238E27FC236}">
                <a16:creationId xmlns:a16="http://schemas.microsoft.com/office/drawing/2014/main" id="{0BDEF519-6B40-6CC9-0EA1-8765831C7C5C}"/>
              </a:ext>
            </a:extLst>
          </p:cNvPr>
          <p:cNvSpPr>
            <a:spLocks noGrp="1"/>
          </p:cNvSpPr>
          <p:nvPr>
            <p:ph idx="1"/>
          </p:nvPr>
        </p:nvSpPr>
        <p:spPr/>
        <p:txBody>
          <a:bodyPr/>
          <a:lstStyle/>
          <a:p>
            <a:pPr eaLnBrk="1" hangingPunct="1"/>
            <a:r>
              <a:rPr lang="en" altLang="en-US" dirty="0"/>
              <a:t>No kernel processing: 1 cm</a:t>
            </a:r>
          </a:p>
          <a:p>
            <a:pPr eaLnBrk="1" hangingPunct="1"/>
            <a:r>
              <a:rPr lang="en" altLang="en-US" dirty="0"/>
              <a:t>Kernel processing: 2 cm</a:t>
            </a:r>
          </a:p>
          <a:p>
            <a:pPr eaLnBrk="1" hangingPunct="1"/>
            <a:r>
              <a:rPr lang="en" altLang="en-US" dirty="0"/>
              <a:t>Shredlage: 2.5cm</a:t>
            </a:r>
          </a:p>
        </p:txBody>
      </p:sp>
      <p:sp>
        <p:nvSpPr>
          <p:cNvPr id="34820" name="日期占位符 3">
            <a:extLst>
              <a:ext uri="{FF2B5EF4-FFF2-40B4-BE49-F238E27FC236}">
                <a16:creationId xmlns:a16="http://schemas.microsoft.com/office/drawing/2014/main" id="{415DBAC5-C6AE-550E-7CC0-2B72A8241C35}"/>
              </a:ext>
            </a:extLst>
          </p:cNvPr>
          <p:cNvSpPr>
            <a:spLocks noGrp="1"/>
          </p:cNvSpPr>
          <p:nvPr>
            <p:ph type="dt" sz="half" idx="10"/>
          </p:nvPr>
        </p:nvSpPr>
        <p:spPr bwMode="auto">
          <a:xfrm>
            <a:off x="0" y="6176963"/>
            <a:ext cx="3417888" cy="31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0D7CC7D5-C63C-4932-86BC-21635B61FDA2}"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
        <p:nvSpPr>
          <p:cNvPr id="34821" name="灯片编号占位符 5">
            <a:extLst>
              <a:ext uri="{FF2B5EF4-FFF2-40B4-BE49-F238E27FC236}">
                <a16:creationId xmlns:a16="http://schemas.microsoft.com/office/drawing/2014/main" id="{183274E2-46CF-8C92-0786-158866420A75}"/>
              </a:ext>
            </a:extLst>
          </p:cNvPr>
          <p:cNvSpPr>
            <a:spLocks noGrp="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20558A98-99DF-4566-9E04-E5202A35BAC5}" type="slidenum">
              <a:rPr lang="en-US" altLang="en-US" sz="2400" b="0">
                <a:solidFill>
                  <a:schemeClr val="tx2"/>
                </a:solidFill>
                <a:latin typeface="Tahoma" panose="020B0604030504040204" pitchFamily="34" charset="0"/>
              </a:rPr>
              <a:pPr>
                <a:spcBef>
                  <a:spcPct val="0"/>
                </a:spcBef>
                <a:spcAft>
                  <a:spcPct val="0"/>
                </a:spcAft>
                <a:buFontTx/>
                <a:buNone/>
              </a:pPr>
              <a:t>17</a:t>
            </a:fld>
            <a:endParaRPr lang="en-US" altLang="en-US" sz="2400" b="0">
              <a:solidFill>
                <a:schemeClr val="tx2"/>
              </a:solidFill>
              <a:latin typeface="Tahoma" panose="020B0604030504040204" pitchFamily="34" charset="0"/>
            </a:endParaRPr>
          </a:p>
        </p:txBody>
      </p:sp>
      <p:pic>
        <p:nvPicPr>
          <p:cNvPr id="34822" name="Picture 9">
            <a:extLst>
              <a:ext uri="{FF2B5EF4-FFF2-40B4-BE49-F238E27FC236}">
                <a16:creationId xmlns:a16="http://schemas.microsoft.com/office/drawing/2014/main" id="{4E2A8D12-2AE8-36C4-2F38-C3ECFAD6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3081338"/>
            <a:ext cx="627697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C3931F4-D556-FCBF-2E19-58C83DDA043C}"/>
              </a:ext>
            </a:extLst>
          </p:cNvPr>
          <p:cNvSpPr>
            <a:spLocks noGrp="1" noChangeArrowheads="1"/>
          </p:cNvSpPr>
          <p:nvPr>
            <p:ph type="title"/>
          </p:nvPr>
        </p:nvSpPr>
        <p:spPr/>
        <p:txBody>
          <a:bodyPr/>
          <a:lstStyle/>
          <a:p>
            <a:pPr eaLnBrk="1" fontAlgn="auto" hangingPunct="1">
              <a:spcAft>
                <a:spcPts val="0"/>
              </a:spcAft>
              <a:defRPr/>
            </a:pPr>
            <a:r>
              <a:rPr lang="en" altLang="en-US" b="1" dirty="0"/>
              <a:t>Benefits of Kernel Processing</a:t>
            </a:r>
            <a:endParaRPr lang="en-US" b="1" dirty="0"/>
          </a:p>
        </p:txBody>
      </p:sp>
      <p:sp>
        <p:nvSpPr>
          <p:cNvPr id="36867" name="Rectangle 3">
            <a:extLst>
              <a:ext uri="{FF2B5EF4-FFF2-40B4-BE49-F238E27FC236}">
                <a16:creationId xmlns:a16="http://schemas.microsoft.com/office/drawing/2014/main" id="{AFD7AD96-761F-D98A-54D6-6A32F0B6B78B}"/>
              </a:ext>
            </a:extLst>
          </p:cNvPr>
          <p:cNvSpPr>
            <a:spLocks noGrp="1"/>
          </p:cNvSpPr>
          <p:nvPr>
            <p:ph idx="1"/>
          </p:nvPr>
        </p:nvSpPr>
        <p:spPr/>
        <p:txBody>
          <a:bodyPr/>
          <a:lstStyle/>
          <a:p>
            <a:pPr eaLnBrk="1" hangingPunct="1"/>
            <a:r>
              <a:rPr lang="en" altLang="en-US" dirty="0"/>
              <a:t>Improves nutritional value</a:t>
            </a:r>
          </a:p>
          <a:p>
            <a:pPr eaLnBrk="1" hangingPunct="1"/>
            <a:r>
              <a:rPr lang="en" altLang="en-US" dirty="0"/>
              <a:t>Reduces sorting </a:t>
            </a:r>
          </a:p>
          <a:p>
            <a:pPr eaLnBrk="1" hangingPunct="1"/>
            <a:r>
              <a:rPr lang="en" altLang="en-US" dirty="0"/>
              <a:t>Better compaction</a:t>
            </a:r>
          </a:p>
          <a:p>
            <a:pPr eaLnBrk="1" hangingPunct="1"/>
            <a:r>
              <a:rPr lang="en" altLang="en-US" dirty="0"/>
              <a:t>Improves starch digestibility, especially when the dry matter exceeds 35%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4BA1375-3B38-8224-801E-FC75B5567811}"/>
              </a:ext>
            </a:extLst>
          </p:cNvPr>
          <p:cNvSpPr>
            <a:spLocks noGrp="1" noChangeArrowheads="1"/>
          </p:cNvSpPr>
          <p:nvPr>
            <p:ph type="title"/>
          </p:nvPr>
        </p:nvSpPr>
        <p:spPr/>
        <p:txBody>
          <a:bodyPr>
            <a:normAutofit/>
          </a:bodyPr>
          <a:lstStyle/>
          <a:p>
            <a:pPr eaLnBrk="1" fontAlgn="auto" hangingPunct="1">
              <a:spcAft>
                <a:spcPts val="0"/>
              </a:spcAft>
              <a:defRPr/>
            </a:pPr>
            <a:r>
              <a:rPr lang="en" altLang="en-US" b="1" dirty="0"/>
              <a:t>When is kernel processing most effective?</a:t>
            </a:r>
            <a:endParaRPr lang="en-US" b="1" dirty="0"/>
          </a:p>
        </p:txBody>
      </p:sp>
      <p:graphicFrame>
        <p:nvGraphicFramePr>
          <p:cNvPr id="38915" name="Object 3">
            <a:extLst>
              <a:ext uri="{FF2B5EF4-FFF2-40B4-BE49-F238E27FC236}">
                <a16:creationId xmlns:a16="http://schemas.microsoft.com/office/drawing/2014/main" id="{5EA678E3-190C-C4E4-48F4-3FBA702D9798}"/>
              </a:ext>
            </a:extLst>
          </p:cNvPr>
          <p:cNvGraphicFramePr>
            <a:graphicFrameLocks noGrp="1" noChangeAspect="1"/>
          </p:cNvGraphicFramePr>
          <p:nvPr>
            <p:ph type="chart" idx="1"/>
          </p:nvPr>
        </p:nvGraphicFramePr>
        <p:xfrm>
          <a:off x="1185863" y="2017713"/>
          <a:ext cx="7766050" cy="4114800"/>
        </p:xfrm>
        <a:graphic>
          <a:graphicData uri="http://schemas.openxmlformats.org/presentationml/2006/ole">
            <mc:AlternateContent xmlns:mc="http://schemas.openxmlformats.org/markup-compatibility/2006">
              <mc:Choice xmlns:v="urn:schemas-microsoft-com:vml" Requires="v">
                <p:oleObj name="Chart" r:id="rId2" imgW="7779170" imgH="4121253" progId="Excel.Chart.8">
                  <p:embed/>
                </p:oleObj>
              </mc:Choice>
              <mc:Fallback>
                <p:oleObj name="Chart" r:id="rId2" imgW="7779170" imgH="4121253" progId="Excel.Chart.8">
                  <p:embed/>
                  <p:pic>
                    <p:nvPicPr>
                      <p:cNvPr id="38915" name="Object 3">
                        <a:extLst>
                          <a:ext uri="{FF2B5EF4-FFF2-40B4-BE49-F238E27FC236}">
                            <a16:creationId xmlns:a16="http://schemas.microsoft.com/office/drawing/2014/main" id="{5EA678E3-190C-C4E4-48F4-3FBA702D9798}"/>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2017713"/>
                        <a:ext cx="77660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16" name="日期占位符 3">
            <a:extLst>
              <a:ext uri="{FF2B5EF4-FFF2-40B4-BE49-F238E27FC236}">
                <a16:creationId xmlns:a16="http://schemas.microsoft.com/office/drawing/2014/main" id="{80E02073-A334-45A8-8995-5C03A48A8C01}"/>
              </a:ext>
            </a:extLst>
          </p:cNvPr>
          <p:cNvSpPr>
            <a:spLocks noGrp="1"/>
          </p:cNvSpPr>
          <p:nvPr>
            <p:ph type="dt" sz="quarter" idx="4294967295"/>
          </p:nvPr>
        </p:nvSpPr>
        <p:spPr bwMode="auto">
          <a:xfrm>
            <a:off x="0" y="63246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7BAF7761-C500-431F-88D3-218575B60CF0}"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5695E4D-8807-1248-F0A9-7B6D808DA8A8}"/>
              </a:ext>
            </a:extLst>
          </p:cNvPr>
          <p:cNvSpPr>
            <a:spLocks noGrp="1"/>
          </p:cNvSpPr>
          <p:nvPr>
            <p:ph type="title"/>
          </p:nvPr>
        </p:nvSpPr>
        <p:spPr/>
        <p:txBody>
          <a:bodyPr/>
          <a:lstStyle/>
          <a:p>
            <a:pPr eaLnBrk="1" fontAlgn="auto" hangingPunct="1">
              <a:spcAft>
                <a:spcPts val="0"/>
              </a:spcAft>
              <a:defRPr/>
            </a:pPr>
            <a:r>
              <a:rPr lang="en" altLang="en-US" b="1" dirty="0"/>
              <a:t>Outline</a:t>
            </a:r>
            <a:endParaRPr lang="en-US" b="1" dirty="0"/>
          </a:p>
        </p:txBody>
      </p:sp>
      <p:sp>
        <p:nvSpPr>
          <p:cNvPr id="13315" name="内容占位符 4">
            <a:extLst>
              <a:ext uri="{FF2B5EF4-FFF2-40B4-BE49-F238E27FC236}">
                <a16:creationId xmlns:a16="http://schemas.microsoft.com/office/drawing/2014/main" id="{87D0EF9F-6785-9CCE-062D-C83FFDB7997C}"/>
              </a:ext>
            </a:extLst>
          </p:cNvPr>
          <p:cNvSpPr>
            <a:spLocks noGrp="1"/>
          </p:cNvSpPr>
          <p:nvPr>
            <p:ph idx="1"/>
          </p:nvPr>
        </p:nvSpPr>
        <p:spPr/>
        <p:txBody>
          <a:bodyPr/>
          <a:lstStyle/>
          <a:p>
            <a:pPr marL="342900" indent="-342900" eaLnBrk="1" hangingPunct="1">
              <a:buFont typeface="Wingdings" panose="05000000000000000000" pitchFamily="2" charset="2"/>
              <a:buChar char="q"/>
              <a:defRPr/>
            </a:pPr>
            <a:r>
              <a:rPr lang="en" altLang="en-US" dirty="0"/>
              <a:t>Nutritional value of corn silage</a:t>
            </a:r>
            <a:endParaRPr lang="en-US" altLang="zh-CN" dirty="0"/>
          </a:p>
          <a:p>
            <a:pPr marL="342900" indent="-342900" eaLnBrk="1" hangingPunct="1">
              <a:buFont typeface="Wingdings" panose="05000000000000000000" pitchFamily="2" charset="2"/>
              <a:buChar char="q"/>
              <a:defRPr/>
            </a:pPr>
            <a:r>
              <a:rPr lang="en" altLang="en-US" dirty="0"/>
              <a:t>The  process of corn silage making</a:t>
            </a:r>
            <a:endParaRPr lang="en-US" altLang="zh-CN" dirty="0"/>
          </a:p>
          <a:p>
            <a:pPr marL="342900" indent="-342900" eaLnBrk="1" hangingPunct="1">
              <a:buFont typeface="Wingdings" panose="05000000000000000000" pitchFamily="2" charset="2"/>
              <a:buChar char="q"/>
              <a:defRPr/>
            </a:pPr>
            <a:r>
              <a:rPr lang="en" altLang="en-US" dirty="0"/>
              <a:t>Factors influencing silage quality</a:t>
            </a:r>
            <a:endParaRPr lang="en-US" altLang="zh-CN" dirty="0"/>
          </a:p>
        </p:txBody>
      </p:sp>
      <p:sp>
        <p:nvSpPr>
          <p:cNvPr id="8196" name="日期占位符 1">
            <a:extLst>
              <a:ext uri="{FF2B5EF4-FFF2-40B4-BE49-F238E27FC236}">
                <a16:creationId xmlns:a16="http://schemas.microsoft.com/office/drawing/2014/main" id="{7494D118-A456-2694-DB09-A7AD8B617935}"/>
              </a:ext>
            </a:extLst>
          </p:cNvPr>
          <p:cNvSpPr>
            <a:spLocks noGrp="1"/>
          </p:cNvSpPr>
          <p:nvPr>
            <p:ph type="dt" sz="half" idx="10"/>
          </p:nvPr>
        </p:nvSpPr>
        <p:spPr bwMode="auto">
          <a:xfrm>
            <a:off x="0" y="6176963"/>
            <a:ext cx="3417888" cy="31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9BB98223-ADE9-4D3A-8561-380708C3FDD9}"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
        <p:nvSpPr>
          <p:cNvPr id="8197" name="灯片编号占位符 2">
            <a:extLst>
              <a:ext uri="{FF2B5EF4-FFF2-40B4-BE49-F238E27FC236}">
                <a16:creationId xmlns:a16="http://schemas.microsoft.com/office/drawing/2014/main" id="{BE3C7E78-F113-F6CC-977A-0F21EDD4773E}"/>
              </a:ext>
            </a:extLst>
          </p:cNvPr>
          <p:cNvSpPr>
            <a:spLocks noGrp="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95E299C0-839C-4A5B-9413-BF1247FD4E2D}" type="slidenum">
              <a:rPr lang="en-US" altLang="en-US" sz="2400" b="0">
                <a:solidFill>
                  <a:schemeClr val="tx2"/>
                </a:solidFill>
                <a:latin typeface="Tahoma" panose="020B0604030504040204" pitchFamily="34" charset="0"/>
              </a:rPr>
              <a:pPr>
                <a:spcBef>
                  <a:spcPct val="0"/>
                </a:spcBef>
                <a:spcAft>
                  <a:spcPct val="0"/>
                </a:spcAft>
                <a:buFontTx/>
                <a:buNone/>
              </a:pPr>
              <a:t>2</a:t>
            </a:fld>
            <a:endParaRPr lang="en-US" altLang="en-US" sz="2400" b="0">
              <a:solidFill>
                <a:schemeClr val="tx2"/>
              </a:solidFill>
              <a:latin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0B33E0-F6DB-BB5B-3369-4ADC3709B0F9}"/>
              </a:ext>
            </a:extLst>
          </p:cNvPr>
          <p:cNvSpPr>
            <a:spLocks noGrp="1" noChangeArrowheads="1"/>
          </p:cNvSpPr>
          <p:nvPr>
            <p:ph type="title"/>
          </p:nvPr>
        </p:nvSpPr>
        <p:spPr/>
        <p:txBody>
          <a:bodyPr/>
          <a:lstStyle/>
          <a:p>
            <a:pPr eaLnBrk="1" fontAlgn="auto" hangingPunct="1">
              <a:spcAft>
                <a:spcPts val="0"/>
              </a:spcAft>
              <a:defRPr/>
            </a:pPr>
            <a:r>
              <a:rPr lang="en" altLang="en-US" b="1" dirty="0">
                <a:latin typeface="Microsoft YaHei" pitchFamily="34" charset="-122"/>
              </a:rPr>
              <a:t>The degree of kernel processing</a:t>
            </a:r>
            <a:endParaRPr lang="en-US" b="1" dirty="0">
              <a:latin typeface="Microsoft YaHei" pitchFamily="34" charset="-122"/>
              <a:ea typeface="Microsoft YaHei" pitchFamily="34" charset="-122"/>
            </a:endParaRPr>
          </a:p>
        </p:txBody>
      </p:sp>
      <p:sp>
        <p:nvSpPr>
          <p:cNvPr id="39939" name="Rectangle 3">
            <a:extLst>
              <a:ext uri="{FF2B5EF4-FFF2-40B4-BE49-F238E27FC236}">
                <a16:creationId xmlns:a16="http://schemas.microsoft.com/office/drawing/2014/main" id="{7525E5B2-C50B-7861-FE6E-481BAE86DBD7}"/>
              </a:ext>
            </a:extLst>
          </p:cNvPr>
          <p:cNvSpPr>
            <a:spLocks noGrp="1"/>
          </p:cNvSpPr>
          <p:nvPr>
            <p:ph idx="1"/>
          </p:nvPr>
        </p:nvSpPr>
        <p:spPr/>
        <p:txBody>
          <a:bodyPr/>
          <a:lstStyle/>
          <a:p>
            <a:pPr eaLnBrk="1" hangingPunct="1"/>
            <a:r>
              <a:rPr lang="en" altLang="en-US" dirty="0"/>
              <a:t>&gt; 99% of corn kernels are crushed or flattened</a:t>
            </a:r>
          </a:p>
          <a:p>
            <a:pPr eaLnBrk="1" hangingPunct="1"/>
            <a:r>
              <a:rPr lang="en" altLang="en-US" dirty="0"/>
              <a:t>The corn cob is crushed to the size of a coin or less</a:t>
            </a:r>
          </a:p>
          <a:p>
            <a:pPr eaLnBrk="1" hangingPunct="1"/>
            <a:r>
              <a:rPr lang="en" altLang="en-US" dirty="0"/>
              <a:t>The drier and more ripe corn needs to be crushed!</a:t>
            </a:r>
          </a:p>
        </p:txBody>
      </p:sp>
      <p:sp>
        <p:nvSpPr>
          <p:cNvPr id="39940" name="日期占位符 3">
            <a:extLst>
              <a:ext uri="{FF2B5EF4-FFF2-40B4-BE49-F238E27FC236}">
                <a16:creationId xmlns:a16="http://schemas.microsoft.com/office/drawing/2014/main" id="{17AD43D7-4E46-9D24-AD77-D063CDE3B11D}"/>
              </a:ext>
            </a:extLst>
          </p:cNvPr>
          <p:cNvSpPr>
            <a:spLocks noGrp="1"/>
          </p:cNvSpPr>
          <p:nvPr>
            <p:ph type="dt" sz="half" idx="10"/>
          </p:nvPr>
        </p:nvSpPr>
        <p:spPr bwMode="auto">
          <a:xfrm>
            <a:off x="0" y="6176963"/>
            <a:ext cx="3417888" cy="31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501E65AF-562A-4978-A9B1-AEB5D49D8CA7}"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pic>
        <p:nvPicPr>
          <p:cNvPr id="39941" name="Picture 8">
            <a:extLst>
              <a:ext uri="{FF2B5EF4-FFF2-40B4-BE49-F238E27FC236}">
                <a16:creationId xmlns:a16="http://schemas.microsoft.com/office/drawing/2014/main" id="{832D8B3C-7E7B-7C15-2313-23200E7FE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86100"/>
            <a:ext cx="4826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0E64-01F3-DD8E-3698-121431BD27B7}"/>
              </a:ext>
            </a:extLst>
          </p:cNvPr>
          <p:cNvSpPr>
            <a:spLocks noGrp="1"/>
          </p:cNvSpPr>
          <p:nvPr>
            <p:ph type="title"/>
          </p:nvPr>
        </p:nvSpPr>
        <p:spPr>
          <a:xfrm>
            <a:off x="718644" y="567558"/>
            <a:ext cx="7625255" cy="987152"/>
          </a:xfrm>
        </p:spPr>
        <p:txBody>
          <a:bodyPr>
            <a:normAutofit/>
          </a:bodyPr>
          <a:lstStyle/>
          <a:p>
            <a:pPr>
              <a:defRPr/>
            </a:pPr>
            <a:r>
              <a:rPr lang="en" altLang="en-US" b="1" dirty="0"/>
              <a:t>Corn Shredlage</a:t>
            </a:r>
            <a:endParaRPr lang="en-US" b="1" dirty="0"/>
          </a:p>
        </p:txBody>
      </p:sp>
      <p:sp>
        <p:nvSpPr>
          <p:cNvPr id="40963" name="Content Placeholder 2">
            <a:extLst>
              <a:ext uri="{FF2B5EF4-FFF2-40B4-BE49-F238E27FC236}">
                <a16:creationId xmlns:a16="http://schemas.microsoft.com/office/drawing/2014/main" id="{0710CFE7-668F-5968-5729-17ABCB67EC00}"/>
              </a:ext>
            </a:extLst>
          </p:cNvPr>
          <p:cNvSpPr>
            <a:spLocks noGrp="1"/>
          </p:cNvSpPr>
          <p:nvPr>
            <p:ph idx="1"/>
          </p:nvPr>
        </p:nvSpPr>
        <p:spPr/>
        <p:txBody>
          <a:bodyPr/>
          <a:lstStyle/>
          <a:p>
            <a:r>
              <a:rPr lang="en" altLang="en-US" dirty="0"/>
              <a:t>Shredlage process is a corn silage processing method invented and developed by two American nutritionists, Roger Olsen and Ross Dale</a:t>
            </a:r>
            <a:endParaRPr lang="en-US" altLang="zh-CN" dirty="0"/>
          </a:p>
          <a:p>
            <a:r>
              <a:rPr lang="en" altLang="en-US" dirty="0"/>
              <a:t>Mainly by changing the speed of the two rollers, the effect of drawing is produced, which makes the silage fiber easier to digest after being drawn</a:t>
            </a:r>
            <a:endParaRPr lang="en-US" altLang="en-US" dirty="0"/>
          </a:p>
        </p:txBody>
      </p:sp>
      <p:pic>
        <p:nvPicPr>
          <p:cNvPr id="40964" name="Picture 2">
            <a:extLst>
              <a:ext uri="{FF2B5EF4-FFF2-40B4-BE49-F238E27FC236}">
                <a16:creationId xmlns:a16="http://schemas.microsoft.com/office/drawing/2014/main" id="{24E9DB21-60BD-B468-A0A0-56582B91D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5513"/>
            <a:ext cx="54864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a:extLst>
              <a:ext uri="{FF2B5EF4-FFF2-40B4-BE49-F238E27FC236}">
                <a16:creationId xmlns:a16="http://schemas.microsoft.com/office/drawing/2014/main" id="{7F2A0D27-91D9-2003-E5F0-71DE247E1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813" y="3492500"/>
            <a:ext cx="38100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F804-53A3-A607-4298-3C72149E8362}"/>
              </a:ext>
            </a:extLst>
          </p:cNvPr>
          <p:cNvSpPr>
            <a:spLocks noGrp="1"/>
          </p:cNvSpPr>
          <p:nvPr>
            <p:ph type="title"/>
          </p:nvPr>
        </p:nvSpPr>
        <p:spPr>
          <a:xfrm>
            <a:off x="959571" y="414333"/>
            <a:ext cx="7594600" cy="1204278"/>
          </a:xfrm>
        </p:spPr>
        <p:txBody>
          <a:bodyPr>
            <a:normAutofit/>
          </a:bodyPr>
          <a:lstStyle/>
          <a:p>
            <a:pPr>
              <a:defRPr/>
            </a:pPr>
            <a:r>
              <a:rPr lang="en" altLang="en-US" sz="4000" b="1" dirty="0"/>
              <a:t>Shredlage increases milk production</a:t>
            </a:r>
            <a:endParaRPr lang="en-US" sz="2800" b="1" dirty="0"/>
          </a:p>
        </p:txBody>
      </p:sp>
      <p:pic>
        <p:nvPicPr>
          <p:cNvPr id="41987" name="Picture 2">
            <a:extLst>
              <a:ext uri="{FF2B5EF4-FFF2-40B4-BE49-F238E27FC236}">
                <a16:creationId xmlns:a16="http://schemas.microsoft.com/office/drawing/2014/main" id="{88D91E87-D12F-B087-3F04-B004A48A70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30485"/>
          <a:stretch/>
        </p:blipFill>
        <p:spPr>
          <a:xfrm>
            <a:off x="1067562" y="1680519"/>
            <a:ext cx="6927109" cy="4077730"/>
          </a:xfrm>
          <a:noFill/>
        </p:spPr>
      </p:pic>
      <p:sp>
        <p:nvSpPr>
          <p:cNvPr id="41988" name="TextBox 4">
            <a:extLst>
              <a:ext uri="{FF2B5EF4-FFF2-40B4-BE49-F238E27FC236}">
                <a16:creationId xmlns:a16="http://schemas.microsoft.com/office/drawing/2014/main" id="{20768C79-7953-1E81-81E9-42DE22668AC0}"/>
              </a:ext>
            </a:extLst>
          </p:cNvPr>
          <p:cNvSpPr txBox="1">
            <a:spLocks noChangeArrowheads="1"/>
          </p:cNvSpPr>
          <p:nvPr/>
        </p:nvSpPr>
        <p:spPr bwMode="auto">
          <a:xfrm>
            <a:off x="4296032" y="588206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r>
              <a:rPr lang="en" altLang="en-US" dirty="0">
                <a:solidFill>
                  <a:srgbClr val="3E3E3E"/>
                </a:solidFill>
                <a:latin typeface="Open Sans" panose="020B0606030504020204" pitchFamily="34" charset="0"/>
              </a:rPr>
              <a:t>Ferraretto and Shaver 2011</a:t>
            </a:r>
            <a:endParaRPr lang="en-US" altLang="en-US" b="0" dirty="0">
              <a:latin typeface="Tahom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E89D-3E72-0F10-6EB4-593831B31E3D}"/>
              </a:ext>
            </a:extLst>
          </p:cNvPr>
          <p:cNvSpPr>
            <a:spLocks noGrp="1"/>
          </p:cNvSpPr>
          <p:nvPr>
            <p:ph type="title"/>
          </p:nvPr>
        </p:nvSpPr>
        <p:spPr/>
        <p:txBody>
          <a:bodyPr/>
          <a:lstStyle/>
          <a:p>
            <a:pPr eaLnBrk="1" hangingPunct="1">
              <a:defRPr/>
            </a:pPr>
            <a:r>
              <a:rPr lang="en" altLang="en-US" b="1" dirty="0"/>
              <a:t>Are lactic acid bacteria needed?</a:t>
            </a:r>
            <a:endParaRPr lang="en-US" b="1" dirty="0"/>
          </a:p>
        </p:txBody>
      </p:sp>
      <p:sp>
        <p:nvSpPr>
          <p:cNvPr id="43011" name="Content Placeholder 2">
            <a:extLst>
              <a:ext uri="{FF2B5EF4-FFF2-40B4-BE49-F238E27FC236}">
                <a16:creationId xmlns:a16="http://schemas.microsoft.com/office/drawing/2014/main" id="{C62A8766-5858-6ECA-3AD9-B3317F308E4D}"/>
              </a:ext>
            </a:extLst>
          </p:cNvPr>
          <p:cNvSpPr>
            <a:spLocks noGrp="1"/>
          </p:cNvSpPr>
          <p:nvPr>
            <p:ph idx="1"/>
          </p:nvPr>
        </p:nvSpPr>
        <p:spPr/>
        <p:txBody>
          <a:bodyPr>
            <a:normAutofit fontScale="92500"/>
          </a:bodyPr>
          <a:lstStyle/>
          <a:p>
            <a:pPr eaLnBrk="1" hangingPunct="1"/>
            <a:r>
              <a:rPr lang="en" altLang="en-US" dirty="0"/>
              <a:t>Reduces the time for aerobic fermentation and thus less dry matter loss</a:t>
            </a:r>
            <a:endParaRPr lang="en-US" altLang="zh-CN" dirty="0"/>
          </a:p>
          <a:p>
            <a:pPr eaLnBrk="1" hangingPunct="1"/>
            <a:r>
              <a:rPr lang="en" altLang="en-US" dirty="0"/>
              <a:t>Lowers PH, raises lactic acid, lowers acetic acid, butyric acid and mold</a:t>
            </a:r>
            <a:endParaRPr lang="en-US" altLang="zh-CN" dirty="0"/>
          </a:p>
          <a:p>
            <a:pPr eaLnBrk="1" hangingPunct="1"/>
            <a:r>
              <a:rPr lang="en" altLang="zh-CN" dirty="0"/>
              <a:t>Moran and Owen (1999) summarized a study of 14 dairy herds and showed that the addition of Lactobacillus phytate MTD1 increased dry matter intake by 4.8% and milk yield by 4.6%</a:t>
            </a:r>
          </a:p>
          <a:p>
            <a:pPr eaLnBrk="1" hangingPunct="1"/>
            <a:r>
              <a:rPr lang="en" altLang="zh-CN" dirty="0"/>
              <a:t>In beef cattle research, 19 studies demonstrated an 8% increase in feed intake and 11.1% daily weight gain.</a:t>
            </a:r>
            <a:endParaRPr lang="en-US" altLang="zh-CN" dirty="0"/>
          </a:p>
          <a:p>
            <a:pPr eaLnBrk="1" hangingPunct="1"/>
            <a:r>
              <a:rPr lang="en" altLang="en-US" dirty="0"/>
              <a:t>Lactic acid bacteria such as Lactobacillus brucei provide acetic acid content, which is beneficial for stability after cellaring, and it has also been reported to have good results, and more research is needed</a:t>
            </a:r>
            <a:endParaRPr lang="en-US" altLang="zh-CN" dirty="0"/>
          </a:p>
          <a:p>
            <a:pPr eaLnBrk="1" hangingPunct="1"/>
            <a:r>
              <a:rPr lang="en" altLang="en-US" dirty="0"/>
              <a:t>Adding lactic acid bacteria is not a substitute for good silage management!</a:t>
            </a:r>
            <a:endParaRPr lang="en-US" altLang="zh-CN" dirty="0"/>
          </a:p>
          <a:p>
            <a:pPr eaLnBrk="1" hangingPunct="1"/>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a:extLst>
              <a:ext uri="{FF2B5EF4-FFF2-40B4-BE49-F238E27FC236}">
                <a16:creationId xmlns:a16="http://schemas.microsoft.com/office/drawing/2014/main" id="{7618D177-03E6-073E-033E-7BAAB65E5521}"/>
              </a:ext>
            </a:extLst>
          </p:cNvPr>
          <p:cNvSpPr>
            <a:spLocks noGrp="1" noChangeArrowheads="1"/>
          </p:cNvSpPr>
          <p:nvPr>
            <p:ph type="title"/>
          </p:nvPr>
        </p:nvSpPr>
        <p:spPr/>
        <p:txBody>
          <a:bodyPr>
            <a:normAutofit fontScale="90000"/>
          </a:bodyPr>
          <a:lstStyle/>
          <a:p>
            <a:pPr eaLnBrk="1" fontAlgn="auto" hangingPunct="1">
              <a:spcAft>
                <a:spcPts val="0"/>
              </a:spcAft>
              <a:defRPr/>
            </a:pPr>
            <a:r>
              <a:rPr lang="en" b="1" err="1">
                <a:latin typeface="Microsoft YaHei" pitchFamily="34" charset="-122"/>
                <a:ea typeface="Microsoft YaHei" pitchFamily="34" charset="-122"/>
                <a:cs typeface="Microsoft Tai Le" pitchFamily="34" charset="0"/>
              </a:rPr>
              <a:t>The addition of lactic acid bacteria can speed up the fermentation of silage</a:t>
            </a:r>
            <a:endParaRPr lang="en-US" b="1">
              <a:latin typeface="Microsoft YaHei" pitchFamily="34" charset="-122"/>
              <a:ea typeface="Microsoft YaHei" pitchFamily="34" charset="-122"/>
              <a:cs typeface="Microsoft Tai Le" pitchFamily="34" charset="0"/>
            </a:endParaRPr>
          </a:p>
        </p:txBody>
      </p:sp>
      <p:graphicFrame>
        <p:nvGraphicFramePr>
          <p:cNvPr id="44035" name="Object 1027">
            <a:extLst>
              <a:ext uri="{FF2B5EF4-FFF2-40B4-BE49-F238E27FC236}">
                <a16:creationId xmlns:a16="http://schemas.microsoft.com/office/drawing/2014/main" id="{34AB75EC-2058-4277-7C33-BADD2DF4AB1F}"/>
              </a:ext>
            </a:extLst>
          </p:cNvPr>
          <p:cNvGraphicFramePr>
            <a:graphicFrameLocks noGrp="1" noChangeAspect="1"/>
          </p:cNvGraphicFramePr>
          <p:nvPr>
            <p:ph type="chart" idx="1"/>
          </p:nvPr>
        </p:nvGraphicFramePr>
        <p:xfrm>
          <a:off x="1185863" y="2017713"/>
          <a:ext cx="7766050" cy="4114800"/>
        </p:xfrm>
        <a:graphic>
          <a:graphicData uri="http://schemas.openxmlformats.org/presentationml/2006/ole">
            <mc:AlternateContent xmlns:mc="http://schemas.openxmlformats.org/markup-compatibility/2006">
              <mc:Choice xmlns:v="urn:schemas-microsoft-com:vml" Requires="v">
                <p:oleObj name="Chart" r:id="rId2" imgW="7779170" imgH="4121253" progId="Excel.Chart.8">
                  <p:embed/>
                </p:oleObj>
              </mc:Choice>
              <mc:Fallback>
                <p:oleObj name="Chart" r:id="rId2" imgW="7779170" imgH="4121253" progId="Excel.Chart.8">
                  <p:embed/>
                  <p:pic>
                    <p:nvPicPr>
                      <p:cNvPr id="44035" name="Object 1027">
                        <a:extLst>
                          <a:ext uri="{FF2B5EF4-FFF2-40B4-BE49-F238E27FC236}">
                            <a16:creationId xmlns:a16="http://schemas.microsoft.com/office/drawing/2014/main" id="{34AB75EC-2058-4277-7C33-BADD2DF4AB1F}"/>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2017713"/>
                        <a:ext cx="77660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6" name="Text Box 1028">
            <a:extLst>
              <a:ext uri="{FF2B5EF4-FFF2-40B4-BE49-F238E27FC236}">
                <a16:creationId xmlns:a16="http://schemas.microsoft.com/office/drawing/2014/main" id="{1843DA72-579A-EDEB-7527-ADDC4300DE22}"/>
              </a:ext>
            </a:extLst>
          </p:cNvPr>
          <p:cNvSpPr txBox="1">
            <a:spLocks noChangeArrowheads="1"/>
          </p:cNvSpPr>
          <p:nvPr/>
        </p:nvSpPr>
        <p:spPr bwMode="auto">
          <a:xfrm>
            <a:off x="762000" y="5865813"/>
            <a:ext cx="2378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r>
              <a:rPr lang="en" altLang="en-US" sz="1800" b="0">
                <a:latin typeface="Tahoma" panose="020B0604030504040204" pitchFamily="34" charset="0"/>
              </a:rPr>
              <a:t>Lynch and Kung 2000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75B9-1819-4FE7-D1FE-D4F8431D77D8}"/>
              </a:ext>
            </a:extLst>
          </p:cNvPr>
          <p:cNvSpPr>
            <a:spLocks noGrp="1"/>
          </p:cNvSpPr>
          <p:nvPr>
            <p:ph type="title"/>
          </p:nvPr>
        </p:nvSpPr>
        <p:spPr/>
        <p:txBody>
          <a:bodyPr>
            <a:normAutofit/>
          </a:bodyPr>
          <a:lstStyle/>
          <a:p>
            <a:pPr eaLnBrk="1" hangingPunct="1">
              <a:defRPr/>
            </a:pPr>
            <a:r>
              <a:rPr lang="en" altLang="en-US" sz="3600" b="1" dirty="0"/>
              <a:t>Types of silage additives</a:t>
            </a:r>
            <a:endParaRPr lang="en-US" sz="3600" b="1" dirty="0"/>
          </a:p>
        </p:txBody>
      </p:sp>
      <p:sp>
        <p:nvSpPr>
          <p:cNvPr id="45059" name="Content Placeholder 2">
            <a:extLst>
              <a:ext uri="{FF2B5EF4-FFF2-40B4-BE49-F238E27FC236}">
                <a16:creationId xmlns:a16="http://schemas.microsoft.com/office/drawing/2014/main" id="{4B4F5BA3-1CC5-48E5-B43C-4F69A7667E15}"/>
              </a:ext>
            </a:extLst>
          </p:cNvPr>
          <p:cNvSpPr>
            <a:spLocks noGrp="1"/>
          </p:cNvSpPr>
          <p:nvPr>
            <p:ph idx="1"/>
          </p:nvPr>
        </p:nvSpPr>
        <p:spPr/>
        <p:txBody>
          <a:bodyPr/>
          <a:lstStyle/>
          <a:p>
            <a:pPr eaLnBrk="1" hangingPunct="1"/>
            <a:r>
              <a:rPr lang="en" altLang="en-US" dirty="0"/>
              <a:t>Homotyped fermented lactic acid bacteria: the product lactic acid, in the first stage of silage fermentation to speed up the fermentation rate, reduce PH, common lactic acid bacteria such as Lactobacillus phytate, Lactobacillus acidophilus, Pediococcus lactis, Pediococcus pentose, Enterococcus faecium</a:t>
            </a:r>
            <a:endParaRPr lang="en-US" altLang="zh-CN" dirty="0"/>
          </a:p>
          <a:p>
            <a:pPr eaLnBrk="1" hangingPunct="1"/>
            <a:r>
              <a:rPr lang="en" altLang="en-US" dirty="0"/>
              <a:t>Lactic acid bacteria with heterotypic fermentation: lactic acid, acetic acid, CO2, such as Lactobacillus brucei</a:t>
            </a:r>
            <a:endParaRPr lang="en-US" altLang="zh-CN" dirty="0"/>
          </a:p>
          <a:p>
            <a:pPr eaLnBrk="1" hangingPunct="1"/>
            <a:r>
              <a:rPr lang="en" altLang="en-US" dirty="0"/>
              <a:t>There are many hybrid products on the market, so you have to choose according to your needs</a:t>
            </a:r>
            <a:endParaRPr lang="en-US" altLang="zh-CN" dirty="0"/>
          </a:p>
          <a:p>
            <a:pPr eaLnBrk="1" hangingPunct="1"/>
            <a:endParaRPr lang="en-US" altLang="zh-CN" dirty="0"/>
          </a:p>
          <a:p>
            <a:pPr eaLnBrk="1" hangingPunct="1"/>
            <a:endParaRPr lang="en-US" altLang="en-US" dirty="0"/>
          </a:p>
        </p:txBody>
      </p:sp>
      <p:sp>
        <p:nvSpPr>
          <p:cNvPr id="45060" name="Date Placeholder 3">
            <a:extLst>
              <a:ext uri="{FF2B5EF4-FFF2-40B4-BE49-F238E27FC236}">
                <a16:creationId xmlns:a16="http://schemas.microsoft.com/office/drawing/2014/main" id="{74AAAFBD-EB37-D875-0BBA-87D1F129FE05}"/>
              </a:ext>
            </a:extLst>
          </p:cNvPr>
          <p:cNvSpPr>
            <a:spLocks noGrp="1" noChangeArrowheads="1"/>
          </p:cNvSpPr>
          <p:nvPr>
            <p:ph type="dt" sz="half" idx="10"/>
          </p:nvPr>
        </p:nvSpPr>
        <p:spPr bwMode="auto">
          <a:xfrm>
            <a:off x="0" y="6176963"/>
            <a:ext cx="3417888" cy="31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F48EBA2D-440A-4D73-B70E-8EF533E21AAC}" type="datetime1">
              <a:rPr lang="en-US" altLang="en-US" sz="2400" b="0">
                <a:latin typeface="Tahoma" panose="020B0604030504040204" pitchFamily="34" charset="0"/>
              </a:rPr>
              <a:pPr eaLnBrk="1" hangingPunct="1">
                <a:spcBef>
                  <a:spcPct val="0"/>
                </a:spcBef>
                <a:spcAft>
                  <a:spcPct val="0"/>
                </a:spcAft>
                <a:buFontTx/>
                <a:buNone/>
              </a:pPr>
              <a:t>5/12/2025</a:t>
            </a:fld>
            <a:endParaRPr lang="en-US" altLang="en-US" sz="2400" b="0">
              <a:latin typeface="Tahoma" panose="020B0604030504040204" pitchFamily="34" charset="0"/>
            </a:endParaRPr>
          </a:p>
        </p:txBody>
      </p:sp>
      <p:sp>
        <p:nvSpPr>
          <p:cNvPr id="45061" name="Slide Number Placeholder 4">
            <a:extLst>
              <a:ext uri="{FF2B5EF4-FFF2-40B4-BE49-F238E27FC236}">
                <a16:creationId xmlns:a16="http://schemas.microsoft.com/office/drawing/2014/main" id="{32173E8E-E4D2-3279-7523-2B9BCCBF54E9}"/>
              </a:ext>
            </a:extLst>
          </p:cNvPr>
          <p:cNvSpPr>
            <a:spLocks noGrp="1" noChangeArrowheads="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6992C1DA-5C26-4C23-ADBC-BCD48DE4B6A1}" type="slidenum">
              <a:rPr lang="en-US" altLang="en-US" sz="2400" b="0">
                <a:latin typeface="Tahoma" panose="020B0604030504040204" pitchFamily="34" charset="0"/>
              </a:rPr>
              <a:pPr>
                <a:spcBef>
                  <a:spcPct val="0"/>
                </a:spcBef>
                <a:spcAft>
                  <a:spcPct val="0"/>
                </a:spcAft>
                <a:buFontTx/>
                <a:buNone/>
              </a:pPr>
              <a:t>25</a:t>
            </a:fld>
            <a:endParaRPr lang="en-US" altLang="en-US" sz="2400" b="0">
              <a:latin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0F8796E-FFDF-124D-6B97-6EBBD745EEAF}"/>
              </a:ext>
            </a:extLst>
          </p:cNvPr>
          <p:cNvSpPr>
            <a:spLocks noGrp="1" noChangeArrowheads="1"/>
          </p:cNvSpPr>
          <p:nvPr>
            <p:ph type="title"/>
          </p:nvPr>
        </p:nvSpPr>
        <p:spPr/>
        <p:txBody>
          <a:bodyPr/>
          <a:lstStyle/>
          <a:p>
            <a:pPr eaLnBrk="1" fontAlgn="auto" hangingPunct="1">
              <a:spcAft>
                <a:spcPts val="0"/>
              </a:spcAft>
              <a:defRPr/>
            </a:pPr>
            <a:r>
              <a:rPr lang="en-US" altLang="zh-CN" b="1" dirty="0"/>
              <a:t>Silage Packing</a:t>
            </a:r>
            <a:r>
              <a:rPr lang="en" altLang="en-US" b="1" dirty="0"/>
              <a:t> Density</a:t>
            </a:r>
            <a:endParaRPr lang="en-US" b="1" dirty="0">
              <a:ea typeface="Microsoft YaHei" pitchFamily="34" charset="-122"/>
            </a:endParaRPr>
          </a:p>
        </p:txBody>
      </p:sp>
      <p:sp>
        <p:nvSpPr>
          <p:cNvPr id="50179" name="Rectangle 3">
            <a:extLst>
              <a:ext uri="{FF2B5EF4-FFF2-40B4-BE49-F238E27FC236}">
                <a16:creationId xmlns:a16="http://schemas.microsoft.com/office/drawing/2014/main" id="{7B6C434E-CD5F-60B0-8D75-05372786971D}"/>
              </a:ext>
            </a:extLst>
          </p:cNvPr>
          <p:cNvSpPr>
            <a:spLocks noGrp="1"/>
          </p:cNvSpPr>
          <p:nvPr>
            <p:ph idx="1"/>
          </p:nvPr>
        </p:nvSpPr>
        <p:spPr/>
        <p:txBody>
          <a:bodyPr>
            <a:normAutofit fontScale="92500"/>
          </a:bodyPr>
          <a:lstStyle/>
          <a:p>
            <a:pPr eaLnBrk="1" hangingPunct="1"/>
            <a:r>
              <a:rPr lang="en" altLang="en-US" sz="2800" dirty="0"/>
              <a:t>The optimal silage density is 240-272 kg dry matter or 700-780 kg wet weight/m3, and the density below 225 kg dry matter/m3 will result in a loss of 17-20% dry matter</a:t>
            </a:r>
            <a:endParaRPr lang="en-US" altLang="en-US" sz="2800" dirty="0"/>
          </a:p>
          <a:p>
            <a:pPr eaLnBrk="1" hangingPunct="1"/>
            <a:r>
              <a:rPr lang="en" altLang="en-US" sz="2800" dirty="0"/>
              <a:t>The thickness of the silage is 15 cm per layer when pressing, and it is too thick to be compacted</a:t>
            </a:r>
            <a:endParaRPr lang="en-US" altLang="en-US" sz="2800" dirty="0"/>
          </a:p>
          <a:p>
            <a:pPr eaLnBrk="1" hangingPunct="1"/>
            <a:r>
              <a:rPr lang="en" altLang="en-US" sz="2800" dirty="0"/>
              <a:t>Heavy-duty forklifts or tractors are employed</a:t>
            </a:r>
            <a:endParaRPr lang="en-US" altLang="en-US" sz="2800" dirty="0"/>
          </a:p>
          <a:p>
            <a:pPr eaLnBrk="1" hangingPunct="1"/>
            <a:r>
              <a:rPr lang="en" altLang="en-US" sz="2800" dirty="0"/>
              <a:t>Control the speed at which the silage is put into the bunker and the time it takes to press the silage</a:t>
            </a:r>
            <a:endParaRPr lang="en-US" altLang="zh-CN" sz="2800" dirty="0"/>
          </a:p>
          <a:p>
            <a:pPr eaLnBrk="1" hangingPunct="1"/>
            <a:r>
              <a:rPr lang="en" altLang="en-US" sz="2800" dirty="0"/>
              <a:t>Seal the bunker as soon as possible (within 1-2 days)</a:t>
            </a:r>
            <a:endParaRPr lang="en-US" altLang="en-US" sz="2800" dirty="0"/>
          </a:p>
        </p:txBody>
      </p:sp>
      <p:sp>
        <p:nvSpPr>
          <p:cNvPr id="50180" name="日期占位符 4">
            <a:extLst>
              <a:ext uri="{FF2B5EF4-FFF2-40B4-BE49-F238E27FC236}">
                <a16:creationId xmlns:a16="http://schemas.microsoft.com/office/drawing/2014/main" id="{07E4E7E1-ED68-A57F-4996-2571D2F382FE}"/>
              </a:ext>
            </a:extLst>
          </p:cNvPr>
          <p:cNvSpPr>
            <a:spLocks noGrp="1"/>
          </p:cNvSpPr>
          <p:nvPr>
            <p:ph type="dt" sz="half" idx="10"/>
          </p:nvPr>
        </p:nvSpPr>
        <p:spPr bwMode="auto">
          <a:xfrm>
            <a:off x="0" y="6176963"/>
            <a:ext cx="3417888" cy="31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DB05B839-0BDF-40DF-BAE7-97CA125EE503}"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14231F-2673-CEFD-7A7D-A7804811CB42}"/>
              </a:ext>
            </a:extLst>
          </p:cNvPr>
          <p:cNvSpPr>
            <a:spLocks noGrp="1"/>
          </p:cNvSpPr>
          <p:nvPr>
            <p:ph type="title"/>
          </p:nvPr>
        </p:nvSpPr>
        <p:spPr/>
        <p:txBody>
          <a:bodyPr/>
          <a:lstStyle/>
          <a:p>
            <a:r>
              <a:rPr lang="en-US" dirty="0"/>
              <a:t>Filling the Bunker</a:t>
            </a:r>
          </a:p>
        </p:txBody>
      </p:sp>
      <p:sp>
        <p:nvSpPr>
          <p:cNvPr id="8" name="Content Placeholder 7">
            <a:extLst>
              <a:ext uri="{FF2B5EF4-FFF2-40B4-BE49-F238E27FC236}">
                <a16:creationId xmlns:a16="http://schemas.microsoft.com/office/drawing/2014/main" id="{FEE5A902-49A6-6AA8-83BD-44FAE14BECFA}"/>
              </a:ext>
            </a:extLst>
          </p:cNvPr>
          <p:cNvSpPr>
            <a:spLocks noGrp="1"/>
          </p:cNvSpPr>
          <p:nvPr>
            <p:ph idx="1"/>
          </p:nvPr>
        </p:nvSpPr>
        <p:spPr/>
        <p:txBody>
          <a:bodyPr/>
          <a:lstStyle/>
          <a:p>
            <a:endParaRPr lang="en-US"/>
          </a:p>
        </p:txBody>
      </p:sp>
      <p:sp>
        <p:nvSpPr>
          <p:cNvPr id="55298" name="日期占位符 1">
            <a:extLst>
              <a:ext uri="{FF2B5EF4-FFF2-40B4-BE49-F238E27FC236}">
                <a16:creationId xmlns:a16="http://schemas.microsoft.com/office/drawing/2014/main" id="{9108EC3A-F88C-56F7-9423-84B18F05DD82}"/>
              </a:ext>
            </a:extLst>
          </p:cNvPr>
          <p:cNvSpPr>
            <a:spLocks noGrp="1"/>
          </p:cNvSpPr>
          <p:nvPr>
            <p:ph type="dt" sz="half"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DE03544A-7589-4A89-8C15-2B388FDEBA13}"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pic>
        <p:nvPicPr>
          <p:cNvPr id="55299" name="Picture 2" descr="Diagram&#10;&#10;Description automatically generated">
            <a:extLst>
              <a:ext uri="{FF2B5EF4-FFF2-40B4-BE49-F238E27FC236}">
                <a16:creationId xmlns:a16="http://schemas.microsoft.com/office/drawing/2014/main" id="{0441A041-DF08-D396-936F-2C5AFBF9B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67692"/>
            <a:ext cx="76200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descr="Checkmark with solid fill">
            <a:extLst>
              <a:ext uri="{FF2B5EF4-FFF2-40B4-BE49-F238E27FC236}">
                <a16:creationId xmlns:a16="http://schemas.microsoft.com/office/drawing/2014/main" id="{D333A01E-A1D8-A689-54FC-9AD7AC7FB1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0522" y="2030895"/>
            <a:ext cx="914400" cy="914400"/>
          </a:xfrm>
          <a:prstGeom prst="rect">
            <a:avLst/>
          </a:prstGeom>
        </p:spPr>
      </p:pic>
      <p:pic>
        <p:nvPicPr>
          <p:cNvPr id="5" name="Graphic 4" descr="Badge Cross with solid fill">
            <a:extLst>
              <a:ext uri="{FF2B5EF4-FFF2-40B4-BE49-F238E27FC236}">
                <a16:creationId xmlns:a16="http://schemas.microsoft.com/office/drawing/2014/main" id="{3832CB58-9EDB-3F6B-DF4F-82251C9F79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83287" y="3248437"/>
            <a:ext cx="914400" cy="914400"/>
          </a:xfrm>
          <a:prstGeom prst="rect">
            <a:avLst/>
          </a:prstGeom>
        </p:spPr>
      </p:pic>
      <p:pic>
        <p:nvPicPr>
          <p:cNvPr id="6" name="Graphic 5" descr="Badge Cross with solid fill">
            <a:extLst>
              <a:ext uri="{FF2B5EF4-FFF2-40B4-BE49-F238E27FC236}">
                <a16:creationId xmlns:a16="http://schemas.microsoft.com/office/drawing/2014/main" id="{47EBA259-CE08-35BF-E028-2A40CE9820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83287" y="4375908"/>
            <a:ext cx="914400" cy="914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2F632A-A42C-F3AC-16E4-6D71E131D9B8}"/>
              </a:ext>
            </a:extLst>
          </p:cNvPr>
          <p:cNvSpPr>
            <a:spLocks noGrp="1"/>
          </p:cNvSpPr>
          <p:nvPr>
            <p:ph type="title"/>
          </p:nvPr>
        </p:nvSpPr>
        <p:spPr/>
        <p:txBody>
          <a:bodyPr/>
          <a:lstStyle/>
          <a:p>
            <a:pPr eaLnBrk="1" fontAlgn="auto" hangingPunct="1">
              <a:spcAft>
                <a:spcPts val="0"/>
              </a:spcAft>
              <a:defRPr/>
            </a:pPr>
            <a:endParaRPr lang="en-US"/>
          </a:p>
        </p:txBody>
      </p:sp>
      <p:pic>
        <p:nvPicPr>
          <p:cNvPr id="51203" name="内容占位符 5">
            <a:extLst>
              <a:ext uri="{FF2B5EF4-FFF2-40B4-BE49-F238E27FC236}">
                <a16:creationId xmlns:a16="http://schemas.microsoft.com/office/drawing/2014/main" id="{3B51155B-A505-1CF1-F059-AAF622F395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58275" cy="6858000"/>
          </a:xfrm>
        </p:spPr>
      </p:pic>
      <p:sp>
        <p:nvSpPr>
          <p:cNvPr id="51204" name="日期占位符 3">
            <a:extLst>
              <a:ext uri="{FF2B5EF4-FFF2-40B4-BE49-F238E27FC236}">
                <a16:creationId xmlns:a16="http://schemas.microsoft.com/office/drawing/2014/main" id="{BC2112C0-A85C-64AD-4F1A-71BEECF1284B}"/>
              </a:ext>
            </a:extLst>
          </p:cNvPr>
          <p:cNvSpPr>
            <a:spLocks noGrp="1"/>
          </p:cNvSpPr>
          <p:nvPr>
            <p:ph type="dt" sz="half" idx="10"/>
          </p:nvPr>
        </p:nvSpPr>
        <p:spPr bwMode="auto">
          <a:xfrm>
            <a:off x="0" y="6176963"/>
            <a:ext cx="3417888" cy="31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6EE3EDD1-06B0-4EA5-AAF5-776C41FF0EEC}"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
        <p:nvSpPr>
          <p:cNvPr id="51205" name="灯片编号占位符 4">
            <a:extLst>
              <a:ext uri="{FF2B5EF4-FFF2-40B4-BE49-F238E27FC236}">
                <a16:creationId xmlns:a16="http://schemas.microsoft.com/office/drawing/2014/main" id="{7A844653-A0F2-A779-7B5A-338B7EC507B7}"/>
              </a:ext>
            </a:extLst>
          </p:cNvPr>
          <p:cNvSpPr>
            <a:spLocks noGrp="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3B5DEC84-C261-4E2D-A64D-CE6F297C6B79}" type="slidenum">
              <a:rPr lang="en-US" altLang="en-US" sz="2400" b="0">
                <a:solidFill>
                  <a:schemeClr val="tx2"/>
                </a:solidFill>
                <a:latin typeface="Tahoma" panose="020B0604030504040204" pitchFamily="34" charset="0"/>
              </a:rPr>
              <a:pPr>
                <a:spcBef>
                  <a:spcPct val="0"/>
                </a:spcBef>
                <a:spcAft>
                  <a:spcPct val="0"/>
                </a:spcAft>
                <a:buFontTx/>
                <a:buNone/>
              </a:pPr>
              <a:t>28</a:t>
            </a:fld>
            <a:endParaRPr lang="en-US" altLang="en-US" sz="2400" b="0">
              <a:solidFill>
                <a:schemeClr val="tx2"/>
              </a:solidFill>
              <a:latin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3C207D-86CA-1409-A2F4-45B017EE49A9}"/>
              </a:ext>
            </a:extLst>
          </p:cNvPr>
          <p:cNvSpPr>
            <a:spLocks noGrp="1"/>
          </p:cNvSpPr>
          <p:nvPr>
            <p:ph type="title"/>
          </p:nvPr>
        </p:nvSpPr>
        <p:spPr/>
        <p:txBody>
          <a:bodyPr>
            <a:normAutofit/>
          </a:bodyPr>
          <a:lstStyle/>
          <a:p>
            <a:pPr>
              <a:defRPr/>
            </a:pPr>
            <a:r>
              <a:rPr lang="en" altLang="en-US" dirty="0"/>
              <a:t>Covering Bunkers</a:t>
            </a:r>
            <a:endParaRPr lang="en-US" dirty="0"/>
          </a:p>
        </p:txBody>
      </p:sp>
      <p:pic>
        <p:nvPicPr>
          <p:cNvPr id="61443" name="Content Placeholder 7" descr="Diagram&#10;&#10;Description automatically generated">
            <a:extLst>
              <a:ext uri="{FF2B5EF4-FFF2-40B4-BE49-F238E27FC236}">
                <a16:creationId xmlns:a16="http://schemas.microsoft.com/office/drawing/2014/main" id="{E1216E16-3B7E-C555-1FAF-AD1F7CF607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762000" y="2124869"/>
            <a:ext cx="7620000" cy="375285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8E7D-8A86-9335-43E6-9B900F992C34}"/>
              </a:ext>
            </a:extLst>
          </p:cNvPr>
          <p:cNvSpPr>
            <a:spLocks noGrp="1"/>
          </p:cNvSpPr>
          <p:nvPr>
            <p:ph type="title"/>
          </p:nvPr>
        </p:nvSpPr>
        <p:spPr/>
        <p:txBody>
          <a:bodyPr>
            <a:normAutofit/>
          </a:bodyPr>
          <a:lstStyle/>
          <a:p>
            <a:pPr eaLnBrk="1" fontAlgn="auto" hangingPunct="1">
              <a:spcAft>
                <a:spcPts val="0"/>
              </a:spcAft>
              <a:defRPr/>
            </a:pPr>
            <a:r>
              <a:rPr lang="en" altLang="en-US" sz="4000" b="1" dirty="0"/>
              <a:t>Composition of Corn Silage</a:t>
            </a:r>
            <a:endParaRPr lang="en-US" sz="4000" b="1" dirty="0"/>
          </a:p>
        </p:txBody>
      </p:sp>
      <p:graphicFrame>
        <p:nvGraphicFramePr>
          <p:cNvPr id="2" name="Content Placeholder 3">
            <a:extLst>
              <a:ext uri="{FF2B5EF4-FFF2-40B4-BE49-F238E27FC236}">
                <a16:creationId xmlns:a16="http://schemas.microsoft.com/office/drawing/2014/main" id="{3C34282F-F753-7E13-94D8-C42DF00468CC}"/>
              </a:ext>
            </a:extLst>
          </p:cNvPr>
          <p:cNvGraphicFramePr>
            <a:graphicFrameLocks noGrp="1"/>
          </p:cNvGraphicFramePr>
          <p:nvPr>
            <p:ph idx="1"/>
            <p:extLst>
              <p:ext uri="{D42A27DB-BD31-4B8C-83A1-F6EECF244321}">
                <p14:modId xmlns:p14="http://schemas.microsoft.com/office/powerpoint/2010/main" val="1519721371"/>
              </p:ext>
            </p:extLst>
          </p:nvPr>
        </p:nvGraphicFramePr>
        <p:xfrm>
          <a:off x="457200" y="1600200"/>
          <a:ext cx="7467600" cy="48736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D11F-FBA3-66DB-6832-65360C2446AC}"/>
              </a:ext>
            </a:extLst>
          </p:cNvPr>
          <p:cNvSpPr>
            <a:spLocks noGrp="1"/>
          </p:cNvSpPr>
          <p:nvPr>
            <p:ph type="title"/>
          </p:nvPr>
        </p:nvSpPr>
        <p:spPr/>
        <p:txBody>
          <a:bodyPr/>
          <a:lstStyle/>
          <a:p>
            <a:pPr eaLnBrk="1" hangingPunct="1">
              <a:defRPr/>
            </a:pPr>
            <a:r>
              <a:rPr lang="en" altLang="en-US"/>
              <a:t>Oxygen barrier membrane</a:t>
            </a:r>
            <a:endParaRPr lang="en-US"/>
          </a:p>
        </p:txBody>
      </p:sp>
      <p:sp>
        <p:nvSpPr>
          <p:cNvPr id="62467" name="Content Placeholder 2">
            <a:extLst>
              <a:ext uri="{FF2B5EF4-FFF2-40B4-BE49-F238E27FC236}">
                <a16:creationId xmlns:a16="http://schemas.microsoft.com/office/drawing/2014/main" id="{F36747B4-B103-0847-8C95-3D926225BA75}"/>
              </a:ext>
            </a:extLst>
          </p:cNvPr>
          <p:cNvSpPr>
            <a:spLocks noGrp="1"/>
          </p:cNvSpPr>
          <p:nvPr>
            <p:ph sz="half" idx="1"/>
          </p:nvPr>
        </p:nvSpPr>
        <p:spPr>
          <a:xfrm>
            <a:off x="685800" y="1676400"/>
            <a:ext cx="3292475" cy="4525963"/>
          </a:xfrm>
        </p:spPr>
        <p:txBody>
          <a:bodyPr/>
          <a:lstStyle/>
          <a:p>
            <a:pPr eaLnBrk="1" hangingPunct="1"/>
            <a:r>
              <a:rPr lang="en" altLang="en-US"/>
              <a:t>Compared to ordinary plastic films, the oxygen barrier film reduces dry matter losses by an average of 8%.</a:t>
            </a:r>
            <a:endParaRPr lang="en-US" altLang="zh-CN"/>
          </a:p>
          <a:p>
            <a:pPr eaLnBrk="1" hangingPunct="1"/>
            <a:r>
              <a:rPr lang="en" altLang="en-US"/>
              <a:t>(Results of 41 studies)</a:t>
            </a:r>
            <a:endParaRPr lang="en-US" altLang="zh-CN"/>
          </a:p>
          <a:p>
            <a:pPr eaLnBrk="1" hangingPunct="1"/>
            <a:r>
              <a:rPr lang="en" altLang="en-US"/>
              <a:t>The oxygen barrier film (1.8mm) should be used at the same time as the silage black and white film for the best effect</a:t>
            </a:r>
            <a:endParaRPr lang="en-US" altLang="en-US"/>
          </a:p>
        </p:txBody>
      </p:sp>
      <p:pic>
        <p:nvPicPr>
          <p:cNvPr id="62468" name="Content Placeholder 6">
            <a:extLst>
              <a:ext uri="{FF2B5EF4-FFF2-40B4-BE49-F238E27FC236}">
                <a16:creationId xmlns:a16="http://schemas.microsoft.com/office/drawing/2014/main" id="{D88A6474-6339-2FB2-714D-349DC54B664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978275" y="2286000"/>
            <a:ext cx="4657725" cy="256222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DCE7D4E8-E3BD-3285-776E-4DA77547D44D}"/>
              </a:ext>
            </a:extLst>
          </p:cNvPr>
          <p:cNvSpPr>
            <a:spLocks noGrp="1" noChangeArrowheads="1"/>
          </p:cNvSpPr>
          <p:nvPr>
            <p:ph type="title"/>
          </p:nvPr>
        </p:nvSpPr>
        <p:spPr>
          <a:xfrm>
            <a:off x="628650" y="365126"/>
            <a:ext cx="7886700" cy="1325563"/>
          </a:xfrm>
        </p:spPr>
        <p:txBody>
          <a:bodyPr anchor="ctr">
            <a:normAutofit/>
          </a:bodyPr>
          <a:lstStyle/>
          <a:p>
            <a:pPr>
              <a:defRPr/>
            </a:pPr>
            <a:r>
              <a:rPr lang="en" altLang="en-US" sz="4000" b="1" dirty="0"/>
              <a:t>Nutritional Targets for Corn Silage</a:t>
            </a:r>
          </a:p>
        </p:txBody>
      </p:sp>
      <p:sp>
        <p:nvSpPr>
          <p:cNvPr id="30852" name="Date Placeholder 3">
            <a:extLst>
              <a:ext uri="{FF2B5EF4-FFF2-40B4-BE49-F238E27FC236}">
                <a16:creationId xmlns:a16="http://schemas.microsoft.com/office/drawing/2014/main" id="{7ACB0905-3564-5F03-4302-D73CC0E5550A}"/>
              </a:ext>
            </a:extLst>
          </p:cNvPr>
          <p:cNvSpPr>
            <a:spLocks noGrp="1"/>
          </p:cNvSpPr>
          <p:nvPr>
            <p:ph type="dt" sz="half" idx="10"/>
          </p:nvPr>
        </p:nvSpPr>
        <p:spPr>
          <a:xfrm>
            <a:off x="628650" y="6356351"/>
            <a:ext cx="2057400" cy="365125"/>
          </a:xfrm>
        </p:spPr>
        <p:txBody>
          <a:bodyPr/>
          <a:lstStyle/>
          <a:p>
            <a:pPr>
              <a:spcAft>
                <a:spcPts val="600"/>
              </a:spcAft>
            </a:pPr>
            <a:fld id="{4C1AEDDE-F1DC-4D06-A529-D6DFBA3A48D2}" type="datetime1">
              <a:rPr lang="en-US"/>
              <a:pPr>
                <a:spcAft>
                  <a:spcPts val="600"/>
                </a:spcAft>
              </a:pPr>
              <a:t>5/12/2025</a:t>
            </a:fld>
            <a:endParaRPr lang="en-US"/>
          </a:p>
        </p:txBody>
      </p:sp>
      <p:sp>
        <p:nvSpPr>
          <p:cNvPr id="30854" name="Slide Number Placeholder 4">
            <a:extLst>
              <a:ext uri="{FF2B5EF4-FFF2-40B4-BE49-F238E27FC236}">
                <a16:creationId xmlns:a16="http://schemas.microsoft.com/office/drawing/2014/main" id="{7792CD9A-8963-B0D8-9FCE-686E28C7A3EE}"/>
              </a:ext>
            </a:extLst>
          </p:cNvPr>
          <p:cNvSpPr>
            <a:spLocks noGrp="1"/>
          </p:cNvSpPr>
          <p:nvPr>
            <p:ph type="sldNum" sz="quarter" idx="12"/>
          </p:nvPr>
        </p:nvSpPr>
        <p:spPr>
          <a:xfrm>
            <a:off x="6457950" y="6356351"/>
            <a:ext cx="2057400" cy="365125"/>
          </a:xfrm>
        </p:spPr>
        <p:txBody>
          <a:bodyPr/>
          <a:lstStyle/>
          <a:p>
            <a:pPr>
              <a:spcAft>
                <a:spcPts val="600"/>
              </a:spcAft>
            </a:pPr>
            <a:fld id="{3D8D79AB-21EA-4E4B-B6E5-A17314A5E658}" type="slidenum">
              <a:rPr lang="en-US" smtClean="0"/>
              <a:pPr>
                <a:spcAft>
                  <a:spcPts val="600"/>
                </a:spcAft>
              </a:pPr>
              <a:t>31</a:t>
            </a:fld>
            <a:endParaRPr lang="en-US"/>
          </a:p>
        </p:txBody>
      </p:sp>
      <p:graphicFrame>
        <p:nvGraphicFramePr>
          <p:cNvPr id="30847" name="Group 127">
            <a:extLst>
              <a:ext uri="{FF2B5EF4-FFF2-40B4-BE49-F238E27FC236}">
                <a16:creationId xmlns:a16="http://schemas.microsoft.com/office/drawing/2014/main" id="{A9230C10-8C41-BB5B-A5DC-120D95EF708A}"/>
              </a:ext>
            </a:extLst>
          </p:cNvPr>
          <p:cNvGraphicFramePr>
            <a:graphicFrameLocks noGrp="1"/>
          </p:cNvGraphicFramePr>
          <p:nvPr>
            <p:ph idx="1"/>
            <p:extLst>
              <p:ext uri="{D42A27DB-BD31-4B8C-83A1-F6EECF244321}">
                <p14:modId xmlns:p14="http://schemas.microsoft.com/office/powerpoint/2010/main" val="2649817131"/>
              </p:ext>
            </p:extLst>
          </p:nvPr>
        </p:nvGraphicFramePr>
        <p:xfrm>
          <a:off x="721415" y="1690689"/>
          <a:ext cx="7886702" cy="4227418"/>
        </p:xfrm>
        <a:graphic>
          <a:graphicData uri="http://schemas.openxmlformats.org/drawingml/2006/table">
            <a:tbl>
              <a:tblPr>
                <a:tableStyleId>{9D7B26C5-4107-4FEC-AEDC-1716B250A1EF}</a:tableStyleId>
              </a:tblPr>
              <a:tblGrid>
                <a:gridCol w="3068572">
                  <a:extLst>
                    <a:ext uri="{9D8B030D-6E8A-4147-A177-3AD203B41FA5}">
                      <a16:colId xmlns:a16="http://schemas.microsoft.com/office/drawing/2014/main" val="20000"/>
                    </a:ext>
                  </a:extLst>
                </a:gridCol>
                <a:gridCol w="2689637">
                  <a:extLst>
                    <a:ext uri="{9D8B030D-6E8A-4147-A177-3AD203B41FA5}">
                      <a16:colId xmlns:a16="http://schemas.microsoft.com/office/drawing/2014/main" val="20001"/>
                    </a:ext>
                  </a:extLst>
                </a:gridCol>
                <a:gridCol w="2128493">
                  <a:extLst>
                    <a:ext uri="{9D8B030D-6E8A-4147-A177-3AD203B41FA5}">
                      <a16:colId xmlns:a16="http://schemas.microsoft.com/office/drawing/2014/main" val="20002"/>
                    </a:ext>
                  </a:extLst>
                </a:gridCol>
              </a:tblGrid>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zh-CN" altLang="en-US" sz="1600" b="1" i="0" u="none" strike="noStrike" cap="none" normalizeH="0" baseline="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dirty="0">
                          <a:ln>
                            <a:noFill/>
                          </a:ln>
                          <a:solidFill>
                            <a:schemeClr val="accent1">
                              <a:lumMod val="50000"/>
                            </a:schemeClr>
                          </a:solidFill>
                          <a:effectLst/>
                        </a:rPr>
                        <a:t>Range</a:t>
                      </a:r>
                      <a:endParaRPr kumimoji="0" lang="en-US" altLang="zh-CN" sz="1600" b="1" i="0" u="none" strike="noStrike" cap="none" normalizeH="0" baseline="0" dirty="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dirty="0">
                          <a:ln>
                            <a:noFill/>
                          </a:ln>
                          <a:solidFill>
                            <a:schemeClr val="accent1">
                              <a:lumMod val="50000"/>
                            </a:schemeClr>
                          </a:solidFill>
                          <a:effectLst/>
                        </a:rPr>
                        <a:t>Target</a:t>
                      </a:r>
                      <a:endParaRPr kumimoji="0" lang="en-US" altLang="zh-CN" sz="1600" b="1" i="0" u="none" strike="noStrike" cap="none" normalizeH="0" baseline="0" dirty="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0"/>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a:ln>
                            <a:noFill/>
                          </a:ln>
                          <a:solidFill>
                            <a:schemeClr val="tx1"/>
                          </a:solidFill>
                          <a:effectLst/>
                        </a:rPr>
                        <a:t>Crude Protein (CP)</a:t>
                      </a:r>
                      <a:endParaRPr kumimoji="0" lang="en" altLang="en-US" sz="1600" b="1" i="0" u="none" strike="noStrike" cap="none" normalizeH="0" baseline="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8-9.5%</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&gt;8%</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1"/>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a:ln>
                            <a:noFill/>
                          </a:ln>
                          <a:solidFill>
                            <a:schemeClr val="tx1"/>
                          </a:solidFill>
                          <a:effectLst/>
                        </a:rPr>
                        <a:t>Acid Detergent Fiber (ADF)</a:t>
                      </a:r>
                      <a:endParaRPr kumimoji="0" lang="en" altLang="en-US" sz="1600" b="1" i="0" u="none" strike="noStrike" cap="none" normalizeH="0" baseline="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25-35%</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&lt;30%</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2"/>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a:ln>
                            <a:noFill/>
                          </a:ln>
                          <a:solidFill>
                            <a:schemeClr val="tx1"/>
                          </a:solidFill>
                          <a:effectLst/>
                        </a:rPr>
                        <a:t>Neutral Detergent Fiber (NDF)</a:t>
                      </a:r>
                      <a:endParaRPr kumimoji="0" lang="en" altLang="en-US" sz="1600" b="1" i="0" u="none" strike="noStrike" cap="none" normalizeH="0" baseline="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35-55%</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&lt;40%</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3"/>
                  </a:ext>
                </a:extLst>
              </a:tr>
              <a:tr h="608618">
                <a:tc>
                  <a:txBody>
                    <a:bodyPr/>
                    <a:lstStyle/>
                    <a:p>
                      <a:r>
                        <a:rPr lang="en" altLang="en-US" sz="1600" b="1" dirty="0"/>
                        <a:t>NDF digestibility (NDFD 30 h)</a:t>
                      </a:r>
                      <a:endParaRPr lang="en-US" sz="1600" b="1" dirty="0"/>
                    </a:p>
                  </a:txBody>
                  <a:tcPr marL="82246" marR="82246" marT="41121" marB="41121" horzOverflow="overflow"/>
                </a:tc>
                <a:tc>
                  <a:txBody>
                    <a:bodyPr/>
                    <a:lstStyle/>
                    <a:p>
                      <a:r>
                        <a:rPr lang="en" sz="1600" b="1"/>
                        <a:t>44-65%</a:t>
                      </a:r>
                    </a:p>
                  </a:txBody>
                  <a:tcPr marL="82246" marR="82246" marT="41121" marB="41121" horzOverflow="overflow"/>
                </a:tc>
                <a:tc>
                  <a:txBody>
                    <a:bodyPr/>
                    <a:lstStyle/>
                    <a:p>
                      <a:r>
                        <a:rPr lang="en" sz="1600" b="1"/>
                        <a:t>&gt;57%</a:t>
                      </a:r>
                    </a:p>
                  </a:txBody>
                  <a:tcPr marL="82246" marR="82246" marT="41121" marB="41121" horzOverflow="overflow"/>
                </a:tc>
                <a:extLst>
                  <a:ext uri="{0D108BD9-81ED-4DB2-BD59-A6C34878D82A}">
                    <a16:rowId xmlns:a16="http://schemas.microsoft.com/office/drawing/2014/main" val="10004"/>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dirty="0">
                          <a:ln>
                            <a:noFill/>
                          </a:ln>
                          <a:solidFill>
                            <a:schemeClr val="tx1"/>
                          </a:solidFill>
                          <a:effectLst/>
                        </a:rPr>
                        <a:t>Starch</a:t>
                      </a:r>
                      <a:endParaRPr kumimoji="0" lang="en" altLang="en-US" sz="1600" b="1" i="0" u="none" strike="noStrike" cap="none" normalizeH="0" baseline="0" dirty="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18-44%</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dirty="0">
                          <a:ln>
                            <a:noFill/>
                          </a:ln>
                          <a:solidFill>
                            <a:schemeClr val="accent1">
                              <a:lumMod val="50000"/>
                            </a:schemeClr>
                          </a:solidFill>
                          <a:effectLst/>
                        </a:rPr>
                        <a:t>&gt;30%</a:t>
                      </a:r>
                      <a:endParaRPr kumimoji="0" lang="en" altLang="zh-CN" sz="1600" b="1" i="0" u="none" strike="noStrike" cap="none" normalizeH="0" baseline="0" dirty="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5"/>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dirty="0">
                          <a:ln>
                            <a:noFill/>
                          </a:ln>
                          <a:solidFill>
                            <a:schemeClr val="tx1"/>
                          </a:solidFill>
                          <a:effectLst/>
                        </a:rPr>
                        <a:t>Net lactation energy (NEL)</a:t>
                      </a:r>
                      <a:endParaRPr kumimoji="0" lang="en" altLang="en-US" sz="1600" b="1" i="0" u="none" strike="noStrike" cap="none" normalizeH="0" baseline="0" dirty="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1.32-1.55兆卡/kg</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&gt;1.50</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6"/>
                  </a:ext>
                </a:extLst>
              </a:tr>
              <a:tr h="361880">
                <a:tc>
                  <a:txBody>
                    <a:bodyPr/>
                    <a:lstStyle/>
                    <a:p>
                      <a:r>
                        <a:rPr lang="en" altLang="en-US" sz="1600" b="1"/>
                        <a:t>Milk yield, kg/ton DM</a:t>
                      </a:r>
                      <a:endParaRPr lang="en-US" sz="1600" b="1"/>
                    </a:p>
                  </a:txBody>
                  <a:tcPr marL="82246" marR="82246" marT="41121" marB="41121" horzOverflow="overflow"/>
                </a:tc>
                <a:tc>
                  <a:txBody>
                    <a:bodyPr/>
                    <a:lstStyle/>
                    <a:p>
                      <a:r>
                        <a:rPr lang="en" sz="1600" b="1"/>
                        <a:t>1100-1600</a:t>
                      </a:r>
                      <a:endParaRPr lang="en-US" sz="1600" b="1"/>
                    </a:p>
                  </a:txBody>
                  <a:tcPr marL="82246" marR="82246" marT="41121" marB="41121" horzOverflow="overflow"/>
                </a:tc>
                <a:tc>
                  <a:txBody>
                    <a:bodyPr/>
                    <a:lstStyle/>
                    <a:p>
                      <a:r>
                        <a:rPr lang="en" sz="1600" b="1"/>
                        <a:t>&gt;1500</a:t>
                      </a:r>
                    </a:p>
                  </a:txBody>
                  <a:tcPr marL="82246" marR="82246" marT="41121" marB="41121" horzOverflow="overflow"/>
                </a:tc>
                <a:extLst>
                  <a:ext uri="{0D108BD9-81ED-4DB2-BD59-A6C34878D82A}">
                    <a16:rowId xmlns:a16="http://schemas.microsoft.com/office/drawing/2014/main" val="10007"/>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dirty="0">
                          <a:ln>
                            <a:noFill/>
                          </a:ln>
                          <a:solidFill>
                            <a:schemeClr val="tx1"/>
                          </a:solidFill>
                          <a:effectLst/>
                        </a:rPr>
                        <a:t>Ash content</a:t>
                      </a:r>
                      <a:endParaRPr kumimoji="0" lang="en" altLang="en-US" sz="1600" b="1" i="0" u="none" strike="noStrike" cap="none" normalizeH="0" baseline="0" dirty="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3-11%</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&lt;5%</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8"/>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dirty="0">
                          <a:ln>
                            <a:noFill/>
                          </a:ln>
                          <a:solidFill>
                            <a:schemeClr val="tx1"/>
                          </a:solidFill>
                          <a:effectLst/>
                        </a:rPr>
                        <a:t>Lactic acid</a:t>
                      </a:r>
                      <a:endParaRPr kumimoji="0" lang="en" altLang="en-US" sz="1600" b="1" i="0" u="none" strike="noStrike" cap="none" normalizeH="0" baseline="0" dirty="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2-9%</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a:ln>
                            <a:noFill/>
                          </a:ln>
                          <a:solidFill>
                            <a:schemeClr val="accent1">
                              <a:lumMod val="50000"/>
                            </a:schemeClr>
                          </a:solidFill>
                          <a:effectLst/>
                        </a:rPr>
                        <a:t>&gt;6%</a:t>
                      </a:r>
                      <a:endParaRPr kumimoji="0" lang="en" altLang="zh-CN" sz="1600" b="1" i="0" u="none" strike="noStrike" cap="none" normalizeH="0" baseline="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09"/>
                  </a:ext>
                </a:extLst>
              </a:tr>
              <a:tr h="36188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en-US" sz="1600" b="1" u="none" strike="noStrike" cap="none" normalizeH="0" baseline="0" dirty="0">
                          <a:ln>
                            <a:noFill/>
                          </a:ln>
                          <a:solidFill>
                            <a:schemeClr val="tx1"/>
                          </a:solidFill>
                          <a:effectLst/>
                        </a:rPr>
                        <a:t>Acetic acid</a:t>
                      </a:r>
                      <a:endParaRPr kumimoji="0" lang="en" altLang="en-US" sz="1600" b="1" i="0" u="none" strike="noStrike" cap="none" normalizeH="0" baseline="0" dirty="0">
                        <a:ln>
                          <a:noFill/>
                        </a:ln>
                        <a:solidFill>
                          <a:schemeClr val="tx1"/>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dirty="0">
                          <a:ln>
                            <a:noFill/>
                          </a:ln>
                          <a:solidFill>
                            <a:schemeClr val="accent1">
                              <a:lumMod val="50000"/>
                            </a:schemeClr>
                          </a:solidFill>
                          <a:effectLst/>
                        </a:rPr>
                        <a:t>0.5-8%</a:t>
                      </a:r>
                      <a:endParaRPr kumimoji="0" lang="en" altLang="zh-CN" sz="1600" b="1" i="0" u="none" strike="noStrike" cap="none" normalizeH="0" baseline="0" dirty="0">
                        <a:ln>
                          <a:noFill/>
                        </a:ln>
                        <a:solidFill>
                          <a:schemeClr val="accent1">
                            <a:lumMod val="50000"/>
                          </a:schemeClr>
                        </a:solidFill>
                        <a:effectLst/>
                        <a:latin typeface="+mn-ea"/>
                        <a:ea typeface="+mn-ea"/>
                        <a:cs typeface="Arial" charset="0"/>
                      </a:endParaRPr>
                    </a:p>
                  </a:txBody>
                  <a:tcPr marL="82246" marR="82246" marT="41121" marB="41121" horzOverflow="overflow"/>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 altLang="zh-CN" sz="1600" b="1" u="none" strike="noStrike" cap="none" normalizeH="0" baseline="0" dirty="0">
                          <a:ln>
                            <a:noFill/>
                          </a:ln>
                          <a:solidFill>
                            <a:schemeClr val="accent1">
                              <a:lumMod val="50000"/>
                            </a:schemeClr>
                          </a:solidFill>
                          <a:effectLst/>
                        </a:rPr>
                        <a:t>&lt;3%</a:t>
                      </a:r>
                      <a:endParaRPr kumimoji="0" lang="en" altLang="zh-CN" sz="1600" b="1" i="0" u="none" strike="noStrike" cap="none" normalizeH="0" baseline="0" dirty="0">
                        <a:ln>
                          <a:noFill/>
                        </a:ln>
                        <a:solidFill>
                          <a:schemeClr val="accent1">
                            <a:lumMod val="50000"/>
                          </a:schemeClr>
                        </a:solidFill>
                        <a:effectLst/>
                        <a:latin typeface="+mn-ea"/>
                        <a:ea typeface="+mn-ea"/>
                        <a:cs typeface="Arial" charset="0"/>
                      </a:endParaRPr>
                    </a:p>
                  </a:txBody>
                  <a:tcPr marL="82246" marR="82246" marT="41121" marB="41121" horzOverflow="overflow"/>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88081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B451A645-4653-B7FB-BE8D-383226E28265}"/>
              </a:ext>
            </a:extLst>
          </p:cNvPr>
          <p:cNvSpPr>
            <a:spLocks noGrp="1" noChangeArrowheads="1"/>
          </p:cNvSpPr>
          <p:nvPr>
            <p:ph type="title"/>
          </p:nvPr>
        </p:nvSpPr>
        <p:spPr/>
        <p:txBody>
          <a:bodyPr/>
          <a:lstStyle/>
          <a:p>
            <a:pPr eaLnBrk="1" fontAlgn="auto" hangingPunct="1">
              <a:spcAft>
                <a:spcPts val="0"/>
              </a:spcAft>
              <a:defRPr/>
            </a:pPr>
            <a:r>
              <a:rPr lang="en" altLang="en-US" b="1" dirty="0">
                <a:latin typeface="Microsoft YaHei" pitchFamily="34" charset="-122"/>
              </a:rPr>
              <a:t>Acid Profile of Corn Silage</a:t>
            </a:r>
          </a:p>
        </p:txBody>
      </p:sp>
      <p:sp>
        <p:nvSpPr>
          <p:cNvPr id="64515" name="Rectangle 3">
            <a:extLst>
              <a:ext uri="{FF2B5EF4-FFF2-40B4-BE49-F238E27FC236}">
                <a16:creationId xmlns:a16="http://schemas.microsoft.com/office/drawing/2014/main" id="{71CF0CB3-5883-BDEA-E37C-D4D863A94692}"/>
              </a:ext>
            </a:extLst>
          </p:cNvPr>
          <p:cNvSpPr>
            <a:spLocks noGrp="1"/>
          </p:cNvSpPr>
          <p:nvPr>
            <p:ph idx="1"/>
          </p:nvPr>
        </p:nvSpPr>
        <p:spPr/>
        <p:txBody>
          <a:bodyPr/>
          <a:lstStyle/>
          <a:p>
            <a:pPr eaLnBrk="1" hangingPunct="1"/>
            <a:r>
              <a:rPr lang="en" altLang="zh-CN" dirty="0">
                <a:ea typeface="宋体" panose="02010600030101010101" pitchFamily="2" charset="-122"/>
              </a:rPr>
              <a:t>PH ：3.5-4.2</a:t>
            </a:r>
          </a:p>
          <a:p>
            <a:pPr eaLnBrk="1" hangingPunct="1"/>
            <a:r>
              <a:rPr lang="en" altLang="en-US" dirty="0">
                <a:ea typeface="宋体" panose="02010600030101010101" pitchFamily="2" charset="-122"/>
              </a:rPr>
              <a:t>Lactic acid: 4-8%.</a:t>
            </a:r>
          </a:p>
          <a:p>
            <a:pPr eaLnBrk="1" hangingPunct="1"/>
            <a:r>
              <a:rPr lang="en" altLang="en-US" dirty="0">
                <a:ea typeface="宋体" panose="02010600030101010101" pitchFamily="2" charset="-122"/>
              </a:rPr>
              <a:t>Acetic acid: less than 3%.</a:t>
            </a:r>
          </a:p>
          <a:p>
            <a:pPr eaLnBrk="1" hangingPunct="1"/>
            <a:r>
              <a:rPr lang="en" altLang="en-US" dirty="0">
                <a:ea typeface="宋体" panose="02010600030101010101" pitchFamily="2" charset="-122"/>
              </a:rPr>
              <a:t>Propionic acid: 0-1%.</a:t>
            </a:r>
          </a:p>
          <a:p>
            <a:pPr eaLnBrk="1" hangingPunct="1"/>
            <a:r>
              <a:rPr lang="en" altLang="en-US" dirty="0">
                <a:ea typeface="宋体" panose="02010600030101010101" pitchFamily="2" charset="-122"/>
              </a:rPr>
              <a:t>Butyric acid: none</a:t>
            </a:r>
          </a:p>
          <a:p>
            <a:pPr eaLnBrk="1" hangingPunct="1"/>
            <a:r>
              <a:rPr lang="en" altLang="en-US" dirty="0">
                <a:ea typeface="宋体" panose="02010600030101010101" pitchFamily="2" charset="-122"/>
              </a:rPr>
              <a:t>Ammonia nitrogen: less than 5%.</a:t>
            </a:r>
          </a:p>
          <a:p>
            <a:pPr eaLnBrk="1" hangingPunct="1"/>
            <a:endParaRPr lang="zh-CN" altLang="en-US" dirty="0">
              <a:ea typeface="宋体"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a:extLst>
              <a:ext uri="{FF2B5EF4-FFF2-40B4-BE49-F238E27FC236}">
                <a16:creationId xmlns:a16="http://schemas.microsoft.com/office/drawing/2014/main" id="{2AB7D27D-8A84-D7FD-D7E2-E0DB57FCE428}"/>
              </a:ext>
            </a:extLst>
          </p:cNvPr>
          <p:cNvSpPr>
            <a:spLocks noGrp="1" noChangeArrowheads="1"/>
          </p:cNvSpPr>
          <p:nvPr>
            <p:ph type="title"/>
          </p:nvPr>
        </p:nvSpPr>
        <p:spPr/>
        <p:txBody>
          <a:bodyPr/>
          <a:lstStyle/>
          <a:p>
            <a:pPr eaLnBrk="1" fontAlgn="auto" hangingPunct="1">
              <a:spcAft>
                <a:spcPts val="0"/>
              </a:spcAft>
              <a:defRPr/>
            </a:pPr>
            <a:r>
              <a:rPr lang="en" b="1" dirty="0"/>
              <a:t>Summary</a:t>
            </a:r>
            <a:endParaRPr lang="en-US" b="1" dirty="0"/>
          </a:p>
        </p:txBody>
      </p:sp>
      <p:sp>
        <p:nvSpPr>
          <p:cNvPr id="76803" name="Rectangle 7">
            <a:extLst>
              <a:ext uri="{FF2B5EF4-FFF2-40B4-BE49-F238E27FC236}">
                <a16:creationId xmlns:a16="http://schemas.microsoft.com/office/drawing/2014/main" id="{77266D4E-84AD-6C54-31F0-AE91A2F486AB}"/>
              </a:ext>
            </a:extLst>
          </p:cNvPr>
          <p:cNvSpPr>
            <a:spLocks noGrp="1" noChangeArrowheads="1"/>
          </p:cNvSpPr>
          <p:nvPr>
            <p:ph idx="1"/>
          </p:nvPr>
        </p:nvSpPr>
        <p:spPr>
          <a:xfrm>
            <a:off x="628650" y="1633858"/>
            <a:ext cx="7886700" cy="4351338"/>
          </a:xfrm>
        </p:spPr>
        <p:txBody>
          <a:bodyPr>
            <a:normAutofit fontScale="92500" lnSpcReduction="10000"/>
          </a:bodyPr>
          <a:lstStyle/>
          <a:p>
            <a:pPr marL="457200" indent="-457200" eaLnBrk="1" hangingPunct="1">
              <a:lnSpc>
                <a:spcPct val="90000"/>
              </a:lnSpc>
              <a:buFont typeface="Wingdings" panose="05000000000000000000" pitchFamily="2" charset="2"/>
              <a:buChar char="ü"/>
              <a:defRPr/>
            </a:pPr>
            <a:r>
              <a:rPr lang="en" altLang="en-US" sz="2800" b="0" dirty="0"/>
              <a:t>The best time to harvest corn is at 1/2-2/3 milk line, with 32-35% dry matter</a:t>
            </a:r>
          </a:p>
          <a:p>
            <a:pPr marL="457200" indent="-457200" eaLnBrk="1" hangingPunct="1">
              <a:lnSpc>
                <a:spcPct val="90000"/>
              </a:lnSpc>
              <a:buFont typeface="Wingdings" panose="05000000000000000000" pitchFamily="2" charset="2"/>
              <a:buChar char="ü"/>
              <a:defRPr/>
            </a:pPr>
            <a:r>
              <a:rPr lang="en" altLang="en-US" sz="2800" b="0" dirty="0"/>
              <a:t>The theoretical cutting length with kernel processing is 2 cm</a:t>
            </a:r>
          </a:p>
          <a:p>
            <a:pPr marL="457200" indent="-457200" eaLnBrk="1" hangingPunct="1">
              <a:lnSpc>
                <a:spcPct val="90000"/>
              </a:lnSpc>
              <a:buFont typeface="Wingdings" panose="05000000000000000000" pitchFamily="2" charset="2"/>
              <a:buChar char="ü"/>
              <a:defRPr/>
            </a:pPr>
            <a:r>
              <a:rPr lang="en" altLang="en-US" sz="2800" dirty="0"/>
              <a:t>Kernel break</a:t>
            </a:r>
            <a:r>
              <a:rPr lang="en" altLang="en-US" sz="2800" b="0" dirty="0"/>
              <a:t>ng should reach more than 99%.</a:t>
            </a:r>
            <a:endParaRPr lang="en-US" altLang="zh-CN" sz="2800" b="0" dirty="0"/>
          </a:p>
          <a:p>
            <a:pPr marL="457200" indent="-457200" eaLnBrk="1" hangingPunct="1">
              <a:lnSpc>
                <a:spcPct val="90000"/>
              </a:lnSpc>
              <a:buFont typeface="Wingdings" panose="05000000000000000000" pitchFamily="2" charset="2"/>
              <a:buChar char="ü"/>
              <a:defRPr/>
            </a:pPr>
            <a:r>
              <a:rPr lang="en" altLang="en-US" sz="2800" b="0" dirty="0"/>
              <a:t>Increase the </a:t>
            </a:r>
            <a:r>
              <a:rPr lang="en" altLang="en-US" sz="2800" dirty="0"/>
              <a:t>cutting</a:t>
            </a:r>
            <a:r>
              <a:rPr lang="en" altLang="en-US" sz="2800" b="0" dirty="0"/>
              <a:t> height to </a:t>
            </a:r>
            <a:r>
              <a:rPr lang="en" altLang="en-US" sz="2800" dirty="0"/>
              <a:t>improve fiber digestibility</a:t>
            </a:r>
            <a:endParaRPr lang="en-US" altLang="en-US" sz="2800" b="0" dirty="0"/>
          </a:p>
          <a:p>
            <a:pPr marL="457200" indent="-457200" eaLnBrk="1" hangingPunct="1">
              <a:lnSpc>
                <a:spcPct val="90000"/>
              </a:lnSpc>
              <a:buFont typeface="Wingdings" panose="05000000000000000000" pitchFamily="2" charset="2"/>
              <a:buChar char="ü"/>
              <a:defRPr/>
            </a:pPr>
            <a:r>
              <a:rPr lang="en" altLang="en-US" sz="2800" b="0" dirty="0"/>
              <a:t>Compaction: densities up to 250-270 kg dry matter per cubic meter</a:t>
            </a:r>
            <a:endParaRPr lang="en-US" altLang="en-US" sz="2800" b="0" dirty="0"/>
          </a:p>
          <a:p>
            <a:pPr marL="457200" indent="-457200" eaLnBrk="1" hangingPunct="1">
              <a:lnSpc>
                <a:spcPct val="90000"/>
              </a:lnSpc>
              <a:buFont typeface="Wingdings" panose="05000000000000000000" pitchFamily="2" charset="2"/>
              <a:buChar char="ü"/>
              <a:defRPr/>
            </a:pPr>
            <a:r>
              <a:rPr lang="en-US" altLang="en-US" sz="2800" dirty="0"/>
              <a:t>Consider adding lactic acid bacteria</a:t>
            </a:r>
            <a:endParaRPr lang="en-US" altLang="en-US" sz="2800" b="0" dirty="0"/>
          </a:p>
          <a:p>
            <a:pPr marL="457200" indent="-457200" eaLnBrk="1" hangingPunct="1">
              <a:lnSpc>
                <a:spcPct val="90000"/>
              </a:lnSpc>
              <a:buFont typeface="Wingdings" panose="05000000000000000000" pitchFamily="2" charset="2"/>
              <a:buChar char="ü"/>
              <a:defRPr/>
            </a:pPr>
            <a:r>
              <a:rPr lang="en" altLang="en-US" sz="2800" b="0" dirty="0"/>
              <a:t>Oxygen barrier membrane is </a:t>
            </a:r>
            <a:r>
              <a:rPr lang="en" altLang="en-US" sz="2800" dirty="0"/>
              <a:t>recommended</a:t>
            </a:r>
            <a:endParaRPr lang="en-US" altLang="en-US" sz="2800" b="0" dirty="0"/>
          </a:p>
          <a:p>
            <a:pPr eaLnBrk="1" hangingPunct="1">
              <a:lnSpc>
                <a:spcPct val="90000"/>
              </a:lnSpc>
              <a:defRPr/>
            </a:pPr>
            <a:endParaRPr lang="en-US" altLang="en-US" sz="2800" dirty="0"/>
          </a:p>
        </p:txBody>
      </p:sp>
      <p:sp>
        <p:nvSpPr>
          <p:cNvPr id="65540" name="日期占位符 3">
            <a:extLst>
              <a:ext uri="{FF2B5EF4-FFF2-40B4-BE49-F238E27FC236}">
                <a16:creationId xmlns:a16="http://schemas.microsoft.com/office/drawing/2014/main" id="{C0F0E152-FA9C-BE78-13C8-2AFA32D9C04C}"/>
              </a:ext>
            </a:extLst>
          </p:cNvPr>
          <p:cNvSpPr>
            <a:spLocks noGrp="1"/>
          </p:cNvSpPr>
          <p:nvPr>
            <p:ph type="dt" sz="half" idx="10"/>
          </p:nvPr>
        </p:nvSpPr>
        <p:spPr bwMode="auto">
          <a:xfrm>
            <a:off x="0" y="6176963"/>
            <a:ext cx="3417888" cy="319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002A0C58-8E5D-4454-B10B-1C25C8D08C0B}"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05FF0C0-BBBB-853E-2BF2-E23F2BCC7BE0}"/>
              </a:ext>
            </a:extLst>
          </p:cNvPr>
          <p:cNvSpPr>
            <a:spLocks noGrp="1" noChangeArrowheads="1"/>
          </p:cNvSpPr>
          <p:nvPr>
            <p:ph type="title" idx="4294967295"/>
          </p:nvPr>
        </p:nvSpPr>
        <p:spPr>
          <a:xfrm>
            <a:off x="397564" y="381000"/>
            <a:ext cx="7832035" cy="1139825"/>
          </a:xfrm>
        </p:spPr>
        <p:txBody>
          <a:bodyPr lIns="90488" tIns="44450" rIns="90488" bIns="44450" anchor="ctr">
            <a:normAutofit/>
          </a:bodyPr>
          <a:lstStyle/>
          <a:p>
            <a:pPr eaLnBrk="1" fontAlgn="auto" hangingPunct="1">
              <a:spcAft>
                <a:spcPts val="0"/>
              </a:spcAft>
              <a:defRPr/>
            </a:pPr>
            <a:r>
              <a:rPr lang="en" altLang="zh-CN" sz="4000" b="1" dirty="0">
                <a:ea typeface="宋体" pitchFamily="2" charset="-122"/>
              </a:rPr>
              <a:t> Energy Contribution</a:t>
            </a:r>
            <a:endParaRPr lang="en-US" altLang="zh-CN" sz="4000" b="1" dirty="0">
              <a:ea typeface="宋体" pitchFamily="2" charset="-122"/>
            </a:endParaRPr>
          </a:p>
        </p:txBody>
      </p:sp>
      <p:sp>
        <p:nvSpPr>
          <p:cNvPr id="10243" name="Rectangle 3">
            <a:extLst>
              <a:ext uri="{FF2B5EF4-FFF2-40B4-BE49-F238E27FC236}">
                <a16:creationId xmlns:a16="http://schemas.microsoft.com/office/drawing/2014/main" id="{3BE7CB20-2957-3567-AD0E-CEAA5AF16F49}"/>
              </a:ext>
            </a:extLst>
          </p:cNvPr>
          <p:cNvSpPr>
            <a:spLocks noChangeArrowheads="1"/>
          </p:cNvSpPr>
          <p:nvPr/>
        </p:nvSpPr>
        <p:spPr bwMode="auto">
          <a:xfrm>
            <a:off x="152400" y="1752600"/>
            <a:ext cx="5867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Aft>
                <a:spcPct val="0"/>
              </a:spcAft>
              <a:buClr>
                <a:schemeClr val="bg2"/>
              </a:buClr>
              <a:buSzPct val="75000"/>
              <a:buFont typeface="Wingdings" panose="05000000000000000000" pitchFamily="2" charset="2"/>
              <a:buChar char="p"/>
            </a:pPr>
            <a:r>
              <a:rPr lang="en" altLang="zh-CN" sz="2800" b="0" dirty="0">
                <a:solidFill>
                  <a:srgbClr val="00B050"/>
                </a:solidFill>
                <a:latin typeface="Tahoma" panose="020B0604030504040204" pitchFamily="34" charset="0"/>
                <a:ea typeface="宋体" panose="02010600030101010101" pitchFamily="2" charset="-122"/>
              </a:rPr>
              <a:t>Starch </a:t>
            </a:r>
            <a:r>
              <a:rPr lang="en" altLang="en-US" sz="2800" b="0" dirty="0">
                <a:solidFill>
                  <a:schemeClr val="tx2"/>
                </a:solidFill>
                <a:latin typeface="Tahoma" panose="020B0604030504040204" pitchFamily="34" charset="0"/>
                <a:ea typeface="宋体" panose="02010600030101010101" pitchFamily="2" charset="-122"/>
              </a:rPr>
              <a:t>45%</a:t>
            </a:r>
          </a:p>
          <a:p>
            <a:pPr eaLnBrk="1" hangingPunct="1">
              <a:spcAft>
                <a:spcPct val="0"/>
              </a:spcAft>
              <a:buClr>
                <a:schemeClr val="bg2"/>
              </a:buClr>
              <a:buSzPct val="75000"/>
              <a:buFont typeface="Wingdings" panose="05000000000000000000" pitchFamily="2" charset="2"/>
              <a:buChar char="p"/>
            </a:pPr>
            <a:r>
              <a:rPr lang="en" altLang="zh-CN" sz="2800" b="0" dirty="0">
                <a:solidFill>
                  <a:srgbClr val="00B050"/>
                </a:solidFill>
                <a:latin typeface="Tahoma" panose="020B0604030504040204" pitchFamily="34" charset="0"/>
                <a:ea typeface="宋体" panose="02010600030101010101" pitchFamily="2" charset="-122"/>
              </a:rPr>
              <a:t>NDF</a:t>
            </a:r>
            <a:r>
              <a:rPr lang="en" altLang="zh-CN" sz="2800" b="0" dirty="0">
                <a:solidFill>
                  <a:srgbClr val="FF0000"/>
                </a:solidFill>
                <a:latin typeface="Tahoma" panose="020B0604030504040204" pitchFamily="34" charset="0"/>
                <a:ea typeface="宋体" panose="02010600030101010101" pitchFamily="2" charset="-122"/>
              </a:rPr>
              <a:t> </a:t>
            </a:r>
            <a:r>
              <a:rPr lang="en" altLang="zh-CN" sz="2800" b="0" dirty="0">
                <a:latin typeface="Tahoma" panose="020B0604030504040204" pitchFamily="34" charset="0"/>
                <a:ea typeface="宋体" panose="02010600030101010101" pitchFamily="2" charset="-122"/>
              </a:rPr>
              <a:t>25%</a:t>
            </a:r>
          </a:p>
          <a:p>
            <a:pPr eaLnBrk="1" hangingPunct="1">
              <a:spcAft>
                <a:spcPct val="0"/>
              </a:spcAft>
              <a:buClr>
                <a:schemeClr val="bg2"/>
              </a:buClr>
              <a:buSzPct val="75000"/>
              <a:buFont typeface="Wingdings" panose="05000000000000000000" pitchFamily="2" charset="2"/>
              <a:buChar char="p"/>
            </a:pPr>
            <a:r>
              <a:rPr lang="en" altLang="zh-CN" sz="2800" b="0" dirty="0">
                <a:solidFill>
                  <a:srgbClr val="00B050"/>
                </a:solidFill>
                <a:latin typeface="Tahoma" panose="020B0604030504040204" pitchFamily="34" charset="0"/>
                <a:ea typeface="宋体" panose="02010600030101010101" pitchFamily="2" charset="-122"/>
              </a:rPr>
              <a:t>Sugar/VFA </a:t>
            </a:r>
            <a:r>
              <a:rPr lang="en" altLang="en-US" sz="2800" b="0" dirty="0">
                <a:latin typeface="Tahoma" panose="020B0604030504040204" pitchFamily="34" charset="0"/>
                <a:ea typeface="宋体" panose="02010600030101010101" pitchFamily="2" charset="-122"/>
              </a:rPr>
              <a:t>10%</a:t>
            </a:r>
            <a:endParaRPr lang="zh-CN" altLang="en-US" sz="1400" b="0" dirty="0">
              <a:latin typeface="Tahoma" panose="020B0604030504040204" pitchFamily="34" charset="0"/>
              <a:ea typeface="宋体" panose="02010600030101010101" pitchFamily="2" charset="-122"/>
            </a:endParaRPr>
          </a:p>
          <a:p>
            <a:pPr eaLnBrk="1" hangingPunct="1">
              <a:spcAft>
                <a:spcPct val="0"/>
              </a:spcAft>
              <a:buClr>
                <a:schemeClr val="bg2"/>
              </a:buClr>
              <a:buSzPct val="75000"/>
              <a:buFont typeface="Wingdings" panose="05000000000000000000" pitchFamily="2" charset="2"/>
              <a:buChar char="p"/>
            </a:pPr>
            <a:r>
              <a:rPr lang="en" altLang="en-US" sz="2800" b="0" dirty="0">
                <a:latin typeface="Tahoma" panose="020B0604030504040204" pitchFamily="34" charset="0"/>
                <a:ea typeface="宋体" panose="02010600030101010101" pitchFamily="2" charset="-122"/>
              </a:rPr>
              <a:t>Protein 10%</a:t>
            </a:r>
          </a:p>
          <a:p>
            <a:pPr eaLnBrk="1" hangingPunct="1">
              <a:spcAft>
                <a:spcPct val="0"/>
              </a:spcAft>
              <a:buClr>
                <a:schemeClr val="bg2"/>
              </a:buClr>
              <a:buSzPct val="75000"/>
              <a:buFont typeface="Wingdings" panose="05000000000000000000" pitchFamily="2" charset="2"/>
              <a:buChar char="p"/>
            </a:pPr>
            <a:r>
              <a:rPr lang="en" altLang="zh-CN" sz="2800" b="0" dirty="0">
                <a:solidFill>
                  <a:srgbClr val="00B050"/>
                </a:solidFill>
                <a:latin typeface="Tahoma" panose="020B0604030504040204" pitchFamily="34" charset="0"/>
                <a:ea typeface="宋体" panose="02010600030101010101" pitchFamily="2" charset="-122"/>
              </a:rPr>
              <a:t>Fat</a:t>
            </a:r>
            <a:r>
              <a:rPr lang="en" altLang="en-US" sz="2800" b="0" dirty="0">
                <a:latin typeface="Tahoma" panose="020B0604030504040204" pitchFamily="34" charset="0"/>
                <a:ea typeface="宋体" panose="02010600030101010101" pitchFamily="2" charset="-122"/>
              </a:rPr>
              <a:t>	10%</a:t>
            </a:r>
          </a:p>
        </p:txBody>
      </p:sp>
      <p:pic>
        <p:nvPicPr>
          <p:cNvPr id="10244" name="Picture 1" descr="D:\Corn\photo3 (20).jpg">
            <a:extLst>
              <a:ext uri="{FF2B5EF4-FFF2-40B4-BE49-F238E27FC236}">
                <a16:creationId xmlns:a16="http://schemas.microsoft.com/office/drawing/2014/main" id="{A71C85E4-0EB7-5C37-2E45-5DEEFCFAC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47800"/>
            <a:ext cx="36988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965D6-A4DB-0719-86A9-3BE94D4FA76C}"/>
              </a:ext>
            </a:extLst>
          </p:cNvPr>
          <p:cNvSpPr>
            <a:spLocks noGrp="1"/>
          </p:cNvSpPr>
          <p:nvPr>
            <p:ph type="title"/>
          </p:nvPr>
        </p:nvSpPr>
        <p:spPr/>
        <p:txBody>
          <a:bodyPr>
            <a:normAutofit/>
          </a:bodyPr>
          <a:lstStyle/>
          <a:p>
            <a:pPr eaLnBrk="1" hangingPunct="1">
              <a:defRPr/>
            </a:pPr>
            <a:r>
              <a:rPr lang="en" altLang="en-US" b="1" dirty="0"/>
              <a:t>Importance of Making High Quality Corn Silage</a:t>
            </a:r>
            <a:endParaRPr lang="en-US" b="1" dirty="0"/>
          </a:p>
        </p:txBody>
      </p:sp>
      <p:sp>
        <p:nvSpPr>
          <p:cNvPr id="14339" name="Content Placeholder 2">
            <a:extLst>
              <a:ext uri="{FF2B5EF4-FFF2-40B4-BE49-F238E27FC236}">
                <a16:creationId xmlns:a16="http://schemas.microsoft.com/office/drawing/2014/main" id="{928E5A56-AB60-5777-DC54-8C98EB38207B}"/>
              </a:ext>
            </a:extLst>
          </p:cNvPr>
          <p:cNvSpPr>
            <a:spLocks noGrp="1"/>
          </p:cNvSpPr>
          <p:nvPr>
            <p:ph idx="1"/>
          </p:nvPr>
        </p:nvSpPr>
        <p:spPr/>
        <p:txBody>
          <a:bodyPr/>
          <a:lstStyle/>
          <a:p>
            <a:pPr eaLnBrk="1" hangingPunct="1"/>
            <a:r>
              <a:rPr lang="en-US" altLang="zh-CN" dirty="0"/>
              <a:t>Preserve the nutrition value of corn silage</a:t>
            </a:r>
          </a:p>
          <a:p>
            <a:pPr eaLnBrk="1" hangingPunct="1"/>
            <a:r>
              <a:rPr lang="en-US" altLang="en-US" dirty="0"/>
              <a:t>Proper ensiling r</a:t>
            </a:r>
            <a:r>
              <a:rPr lang="en" altLang="en-US" dirty="0"/>
              <a:t>educe dry matter losses</a:t>
            </a:r>
          </a:p>
          <a:p>
            <a:pPr eaLnBrk="1" hangingPunct="1"/>
            <a:r>
              <a:rPr lang="en" altLang="en-US" dirty="0"/>
              <a:t>Promote good fermentation </a:t>
            </a:r>
            <a:endParaRPr lang="en-US" altLang="zh-CN" dirty="0"/>
          </a:p>
          <a:p>
            <a:pPr eaLnBrk="1" hangingPunct="1"/>
            <a:r>
              <a:rPr lang="en" altLang="en-US" dirty="0"/>
              <a:t>Avoid production of harmful bacteria such as clostridia and mold</a:t>
            </a:r>
            <a:endParaRPr lang="en-US" altLang="zh-CN" dirty="0"/>
          </a:p>
          <a:p>
            <a:pPr eaLnBrk="1" hangingPunct="1"/>
            <a:r>
              <a:rPr lang="en" altLang="zh-CN" dirty="0"/>
              <a:t>Increase silage stability and preservation time</a:t>
            </a:r>
            <a:endParaRPr lang="en-US" altLang="zh-CN" dirty="0"/>
          </a:p>
          <a:p>
            <a:pPr eaLnBrk="1" hangingPunct="1"/>
            <a:r>
              <a:rPr lang="en" altLang="en-US" dirty="0"/>
              <a:t>Good palatability and increase dry matter intake</a:t>
            </a:r>
            <a:endParaRPr lang="en-US" altLang="zh-CN" dirty="0"/>
          </a:p>
          <a:p>
            <a:pPr eaLnBrk="1" hangingPunct="1"/>
            <a:r>
              <a:rPr lang="en" altLang="en-US" dirty="0"/>
              <a:t>Improve milk production</a:t>
            </a:r>
            <a:endParaRPr lang="en-US" altLang="en-US" dirty="0"/>
          </a:p>
        </p:txBody>
      </p:sp>
      <p:sp>
        <p:nvSpPr>
          <p:cNvPr id="14340" name="Slide Number Placeholder 3">
            <a:extLst>
              <a:ext uri="{FF2B5EF4-FFF2-40B4-BE49-F238E27FC236}">
                <a16:creationId xmlns:a16="http://schemas.microsoft.com/office/drawing/2014/main" id="{0F24023E-EFB9-5933-FD1B-5064B1130D2A}"/>
              </a:ext>
            </a:extLst>
          </p:cNvPr>
          <p:cNvSpPr>
            <a:spLocks noGrp="1" noChangeArrowheads="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B41575EB-5EF9-41B2-B234-4307C22FFE68}" type="slidenum">
              <a:rPr lang="en-US" altLang="en-US" sz="2400" b="0">
                <a:latin typeface="Tahoma" panose="020B0604030504040204" pitchFamily="34" charset="0"/>
              </a:rPr>
              <a:pPr>
                <a:spcBef>
                  <a:spcPct val="0"/>
                </a:spcBef>
                <a:spcAft>
                  <a:spcPct val="0"/>
                </a:spcAft>
                <a:buFontTx/>
                <a:buNone/>
              </a:pPr>
              <a:t>5</a:t>
            </a:fld>
            <a:endParaRPr lang="en-US" altLang="en-US" sz="2400" b="0">
              <a:latin typeface="Tahom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日期占位符 1">
            <a:extLst>
              <a:ext uri="{FF2B5EF4-FFF2-40B4-BE49-F238E27FC236}">
                <a16:creationId xmlns:a16="http://schemas.microsoft.com/office/drawing/2014/main" id="{D20D435E-FA81-4C07-3056-E7C8E50592B6}"/>
              </a:ext>
            </a:extLst>
          </p:cNvPr>
          <p:cNvSpPr>
            <a:spLocks noGrp="1"/>
          </p:cNvSpPr>
          <p:nvPr>
            <p:ph type="dt" sz="half" idx="10"/>
          </p:nvPr>
        </p:nvSpPr>
        <p:spPr bwMode="auto">
          <a:xfrm>
            <a:off x="0" y="6176963"/>
            <a:ext cx="3417888" cy="300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4CCCE542-44F4-4C4F-BB72-1FF69976AF97}"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
        <p:nvSpPr>
          <p:cNvPr id="27651" name="灯片编号占位符 3">
            <a:extLst>
              <a:ext uri="{FF2B5EF4-FFF2-40B4-BE49-F238E27FC236}">
                <a16:creationId xmlns:a16="http://schemas.microsoft.com/office/drawing/2014/main" id="{B2852062-0E1C-01F7-2FC7-1BD27EF2251B}"/>
              </a:ext>
            </a:extLst>
          </p:cNvPr>
          <p:cNvSpPr>
            <a:spLocks noGrp="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8CACD335-2CD7-4F8A-944C-E012ACF45581}" type="slidenum">
              <a:rPr lang="en-US" altLang="en-US" sz="2400" b="0">
                <a:solidFill>
                  <a:schemeClr val="tx2"/>
                </a:solidFill>
                <a:latin typeface="Tahoma" panose="020B0604030504040204" pitchFamily="34" charset="0"/>
              </a:rPr>
              <a:pPr eaLnBrk="1" hangingPunct="1">
                <a:spcBef>
                  <a:spcPct val="0"/>
                </a:spcBef>
                <a:spcAft>
                  <a:spcPct val="0"/>
                </a:spcAft>
                <a:buFontTx/>
                <a:buNone/>
              </a:pPr>
              <a:t>6</a:t>
            </a:fld>
            <a:endParaRPr lang="en-US" altLang="en-US" sz="2400" b="0">
              <a:solidFill>
                <a:schemeClr val="tx2"/>
              </a:solidFill>
              <a:latin typeface="Tahoma" panose="020B0604030504040204" pitchFamily="34" charset="0"/>
            </a:endParaRPr>
          </a:p>
        </p:txBody>
      </p:sp>
      <p:pic>
        <p:nvPicPr>
          <p:cNvPr id="27652" name="Picture 2" descr="DSC01556">
            <a:extLst>
              <a:ext uri="{FF2B5EF4-FFF2-40B4-BE49-F238E27FC236}">
                <a16:creationId xmlns:a16="http://schemas.microsoft.com/office/drawing/2014/main" id="{9ABA2D63-0AF0-E559-31A8-A590C21E2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540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C69C3EAD-4092-15EA-D880-EC09DFAC3B50}"/>
              </a:ext>
            </a:extLst>
          </p:cNvPr>
          <p:cNvSpPr>
            <a:spLocks noGrp="1" noChangeArrowheads="1"/>
          </p:cNvSpPr>
          <p:nvPr>
            <p:ph type="title"/>
          </p:nvPr>
        </p:nvSpPr>
        <p:spPr/>
        <p:txBody>
          <a:bodyPr/>
          <a:lstStyle/>
          <a:p>
            <a:pPr eaLnBrk="1" fontAlgn="auto" hangingPunct="1">
              <a:spcAft>
                <a:spcPts val="0"/>
              </a:spcAft>
              <a:defRPr/>
            </a:pPr>
            <a:r>
              <a:rPr lang="en" b="1" dirty="0"/>
              <a:t>The Process of Silage Fermentation</a:t>
            </a:r>
            <a:endParaRPr lang="en-US" b="1" dirty="0"/>
          </a:p>
        </p:txBody>
      </p:sp>
      <p:sp>
        <p:nvSpPr>
          <p:cNvPr id="29699" name="Rectangle 3">
            <a:extLst>
              <a:ext uri="{FF2B5EF4-FFF2-40B4-BE49-F238E27FC236}">
                <a16:creationId xmlns:a16="http://schemas.microsoft.com/office/drawing/2014/main" id="{953B1139-FCFE-1AA9-9FF9-2EC6AEA8A2C5}"/>
              </a:ext>
            </a:extLst>
          </p:cNvPr>
          <p:cNvSpPr>
            <a:spLocks noGrp="1"/>
          </p:cNvSpPr>
          <p:nvPr>
            <p:ph idx="1"/>
          </p:nvPr>
        </p:nvSpPr>
        <p:spPr/>
        <p:txBody>
          <a:bodyPr>
            <a:normAutofit lnSpcReduction="10000"/>
          </a:bodyPr>
          <a:lstStyle/>
          <a:p>
            <a:r>
              <a:rPr lang="en" altLang="en-US" sz="2700" b="1" dirty="0"/>
              <a:t>Aerobic fermentation</a:t>
            </a:r>
            <a:r>
              <a:rPr lang="en" altLang="en-US" sz="2700" dirty="0"/>
              <a:t>: aerobic respiration lasts from a few hours to a few days, and plant enzymes remain active until the oxygen runs out</a:t>
            </a:r>
          </a:p>
          <a:p>
            <a:r>
              <a:rPr lang="en" altLang="en-US" sz="2700" b="1" dirty="0"/>
              <a:t>Anaerobic fermentation</a:t>
            </a:r>
            <a:r>
              <a:rPr lang="en" altLang="en-US" sz="2700" dirty="0"/>
              <a:t>: lactic acid bacteria ferment to produce lactic acid, which reduces the pH value. If the pH does not drop quickly, bad bacteria and mold will take over.</a:t>
            </a:r>
          </a:p>
          <a:p>
            <a:r>
              <a:rPr lang="en" altLang="en-US" sz="2700" b="1" dirty="0"/>
              <a:t>Anaerobic state</a:t>
            </a:r>
            <a:r>
              <a:rPr lang="en" altLang="en-US" sz="2700" dirty="0"/>
              <a:t>: low PH, silage can be kept for a long time.</a:t>
            </a:r>
          </a:p>
          <a:p>
            <a:r>
              <a:rPr lang="en" altLang="en-US" sz="2700" b="1" dirty="0"/>
              <a:t>Feeding phase</a:t>
            </a:r>
            <a:r>
              <a:rPr lang="en" altLang="en-US" sz="2700" dirty="0"/>
              <a:t>: The silage is re-exposed to the air, resulting in a second fermentation</a:t>
            </a:r>
          </a:p>
        </p:txBody>
      </p:sp>
      <p:sp>
        <p:nvSpPr>
          <p:cNvPr id="29700" name="日期占位符 3">
            <a:extLst>
              <a:ext uri="{FF2B5EF4-FFF2-40B4-BE49-F238E27FC236}">
                <a16:creationId xmlns:a16="http://schemas.microsoft.com/office/drawing/2014/main" id="{3964EDF3-4D35-C289-3D96-391C7B67E83C}"/>
              </a:ext>
            </a:extLst>
          </p:cNvPr>
          <p:cNvSpPr>
            <a:spLocks noGrp="1"/>
          </p:cNvSpPr>
          <p:nvPr>
            <p:ph type="dt" sz="half"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ADEC08E8-7AD3-4F54-BBD1-CAE8DEF35EE2}"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
        <p:nvSpPr>
          <p:cNvPr id="29701" name="灯片编号占位符 5">
            <a:extLst>
              <a:ext uri="{FF2B5EF4-FFF2-40B4-BE49-F238E27FC236}">
                <a16:creationId xmlns:a16="http://schemas.microsoft.com/office/drawing/2014/main" id="{E44E4757-78E7-7C4A-F4B6-37D2720E337D}"/>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BFC933DF-96E1-468A-99CE-91E336741351}" type="slidenum">
              <a:rPr lang="en-US" altLang="en-US" sz="2400" b="0">
                <a:solidFill>
                  <a:schemeClr val="tx2"/>
                </a:solidFill>
                <a:latin typeface="Tahoma" panose="020B0604030504040204" pitchFamily="34" charset="0"/>
              </a:rPr>
              <a:pPr>
                <a:spcBef>
                  <a:spcPct val="0"/>
                </a:spcBef>
                <a:spcAft>
                  <a:spcPct val="0"/>
                </a:spcAft>
                <a:buFontTx/>
                <a:buNone/>
              </a:pPr>
              <a:t>7</a:t>
            </a:fld>
            <a:endParaRPr lang="en-US" altLang="en-US" sz="2400" b="0">
              <a:solidFill>
                <a:schemeClr val="tx2"/>
              </a:solidFill>
              <a:latin typeface="Tahoma" panose="020B0604030504040204" pitchFamily="34" charset="0"/>
            </a:endParaRPr>
          </a:p>
        </p:txBody>
      </p:sp>
    </p:spTree>
    <p:extLst>
      <p:ext uri="{BB962C8B-B14F-4D97-AF65-F5344CB8AC3E}">
        <p14:creationId xmlns:p14="http://schemas.microsoft.com/office/powerpoint/2010/main" val="2836250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a:extLst>
              <a:ext uri="{FF2B5EF4-FFF2-40B4-BE49-F238E27FC236}">
                <a16:creationId xmlns:a16="http://schemas.microsoft.com/office/drawing/2014/main" id="{0ED43A91-6118-507C-D154-BDCCF70BDB22}"/>
              </a:ext>
            </a:extLst>
          </p:cNvPr>
          <p:cNvSpPr>
            <a:spLocks noGrp="1" noChangeArrowheads="1"/>
          </p:cNvSpPr>
          <p:nvPr>
            <p:ph type="title"/>
          </p:nvPr>
        </p:nvSpPr>
        <p:spPr/>
        <p:txBody>
          <a:bodyPr>
            <a:normAutofit/>
          </a:bodyPr>
          <a:lstStyle/>
          <a:p>
            <a:pPr eaLnBrk="1" fontAlgn="auto" hangingPunct="1">
              <a:spcAft>
                <a:spcPts val="0"/>
              </a:spcAft>
              <a:defRPr/>
            </a:pPr>
            <a:r>
              <a:rPr lang="en" b="1" err="1"/>
              <a:t>Corn silage is like a war - to make the "good" microbes win!</a:t>
            </a:r>
          </a:p>
        </p:txBody>
      </p:sp>
      <p:graphicFrame>
        <p:nvGraphicFramePr>
          <p:cNvPr id="4" name="Content Placeholder 3">
            <a:extLst>
              <a:ext uri="{FF2B5EF4-FFF2-40B4-BE49-F238E27FC236}">
                <a16:creationId xmlns:a16="http://schemas.microsoft.com/office/drawing/2014/main" id="{B9DFC162-865A-8AEC-8500-C84DBD55F053}"/>
              </a:ext>
            </a:extLst>
          </p:cNvPr>
          <p:cNvGraphicFramePr>
            <a:graphicFrameLocks noGrp="1"/>
          </p:cNvGraphicFramePr>
          <p:nvPr>
            <p:ph sz="half" idx="1"/>
          </p:nvPr>
        </p:nvGraphicFramePr>
        <p:xfrm>
          <a:off x="628650" y="1825625"/>
          <a:ext cx="38862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B7E800E5-9720-A216-3C4E-381759F01163}"/>
              </a:ext>
            </a:extLst>
          </p:cNvPr>
          <p:cNvGraphicFramePr>
            <a:graphicFrameLocks noGrp="1"/>
          </p:cNvGraphicFramePr>
          <p:nvPr>
            <p:ph sz="half" idx="2"/>
          </p:nvPr>
        </p:nvGraphicFramePr>
        <p:xfrm>
          <a:off x="4629150" y="1825625"/>
          <a:ext cx="38862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725" name="日期占位符 4">
            <a:extLst>
              <a:ext uri="{FF2B5EF4-FFF2-40B4-BE49-F238E27FC236}">
                <a16:creationId xmlns:a16="http://schemas.microsoft.com/office/drawing/2014/main" id="{A82761FB-F687-922A-85AB-92900099E75C}"/>
              </a:ext>
            </a:extLst>
          </p:cNvPr>
          <p:cNvSpPr>
            <a:spLocks noGrp="1"/>
          </p:cNvSpPr>
          <p:nvPr>
            <p:ph type="dt" sz="half" idx="10"/>
          </p:nvPr>
        </p:nvSpPr>
        <p:spPr bwMode="auto">
          <a:xfrm>
            <a:off x="0" y="6176963"/>
            <a:ext cx="3417888" cy="300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ct val="0"/>
              </a:spcAft>
              <a:buFontTx/>
              <a:buNone/>
            </a:pPr>
            <a:fld id="{F271CB27-AA8B-4101-B3CA-CF84ADD9A216}" type="datetime1">
              <a:rPr lang="en-US" altLang="en-US" sz="1000" b="0">
                <a:latin typeface="Tahoma" panose="020B0604030504040204" pitchFamily="34" charset="0"/>
              </a:rPr>
              <a:pPr eaLnBrk="1" hangingPunct="1">
                <a:spcBef>
                  <a:spcPct val="0"/>
                </a:spcBef>
                <a:spcAft>
                  <a:spcPct val="0"/>
                </a:spcAft>
                <a:buFontTx/>
                <a:buNone/>
              </a:pPr>
              <a:t>5/12/2025</a:t>
            </a:fld>
            <a:endParaRPr lang="en-US" altLang="en-US" sz="1000" b="0">
              <a:latin typeface="Tahoma" panose="020B0604030504040204" pitchFamily="34" charset="0"/>
            </a:endParaRPr>
          </a:p>
        </p:txBody>
      </p:sp>
      <p:sp>
        <p:nvSpPr>
          <p:cNvPr id="30726" name="灯片编号占位符 6">
            <a:extLst>
              <a:ext uri="{FF2B5EF4-FFF2-40B4-BE49-F238E27FC236}">
                <a16:creationId xmlns:a16="http://schemas.microsoft.com/office/drawing/2014/main" id="{BC086F46-648B-5DDB-2BCA-C2FD5CCAED35}"/>
              </a:ext>
            </a:extLst>
          </p:cNvPr>
          <p:cNvSpPr>
            <a:spLocks noGrp="1"/>
          </p:cNvSpPr>
          <p:nvPr>
            <p:ph type="sldNum" sz="quarter" idx="12"/>
          </p:nvPr>
        </p:nvSpPr>
        <p:spPr bwMode="auto">
          <a:xfrm rot="16200000">
            <a:off x="7827963" y="5884863"/>
            <a:ext cx="13160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ct val="0"/>
              </a:spcAft>
              <a:buFontTx/>
              <a:buNone/>
            </a:pPr>
            <a:fld id="{468843F7-38BD-4D56-BE82-B4926E52F5DB}" type="slidenum">
              <a:rPr lang="en-US" altLang="en-US" sz="2400" b="0">
                <a:solidFill>
                  <a:schemeClr val="tx2"/>
                </a:solidFill>
                <a:latin typeface="Tahoma" panose="020B0604030504040204" pitchFamily="34" charset="0"/>
              </a:rPr>
              <a:pPr>
                <a:spcBef>
                  <a:spcPct val="0"/>
                </a:spcBef>
                <a:spcAft>
                  <a:spcPct val="0"/>
                </a:spcAft>
                <a:buFontTx/>
                <a:buNone/>
              </a:pPr>
              <a:t>8</a:t>
            </a:fld>
            <a:endParaRPr lang="en-US" altLang="en-US" sz="2400" b="0">
              <a:solidFill>
                <a:schemeClr val="tx2"/>
              </a:solidFill>
              <a:latin typeface="Tahoma" panose="020B0604030504040204" pitchFamily="34" charset="0"/>
            </a:endParaRPr>
          </a:p>
        </p:txBody>
      </p:sp>
    </p:spTree>
    <p:extLst>
      <p:ext uri="{BB962C8B-B14F-4D97-AF65-F5344CB8AC3E}">
        <p14:creationId xmlns:p14="http://schemas.microsoft.com/office/powerpoint/2010/main" val="130615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a:extLst>
              <a:ext uri="{FF2B5EF4-FFF2-40B4-BE49-F238E27FC236}">
                <a16:creationId xmlns:a16="http://schemas.microsoft.com/office/drawing/2014/main" id="{50C7872B-6531-9D0B-4BD0-07A689DCEC05}"/>
              </a:ext>
            </a:extLst>
          </p:cNvPr>
          <p:cNvSpPr>
            <a:spLocks noGrp="1" noChangeArrowheads="1"/>
          </p:cNvSpPr>
          <p:nvPr>
            <p:ph type="title"/>
          </p:nvPr>
        </p:nvSpPr>
        <p:spPr>
          <a:xfrm>
            <a:off x="628650" y="365126"/>
            <a:ext cx="7886700" cy="1325563"/>
          </a:xfrm>
        </p:spPr>
        <p:txBody>
          <a:bodyPr anchor="ctr">
            <a:normAutofit/>
          </a:bodyPr>
          <a:lstStyle/>
          <a:p>
            <a:pPr eaLnBrk="1" fontAlgn="auto" hangingPunct="1">
              <a:spcAft>
                <a:spcPts val="0"/>
              </a:spcAft>
              <a:defRPr/>
            </a:pPr>
            <a:r>
              <a:rPr lang="en" b="1" dirty="0"/>
              <a:t>Fermentation Process of Corn Silage</a:t>
            </a:r>
            <a:endParaRPr lang="en-US" b="1" dirty="0"/>
          </a:p>
        </p:txBody>
      </p:sp>
      <p:sp>
        <p:nvSpPr>
          <p:cNvPr id="31748" name="日期占位符 3">
            <a:extLst>
              <a:ext uri="{FF2B5EF4-FFF2-40B4-BE49-F238E27FC236}">
                <a16:creationId xmlns:a16="http://schemas.microsoft.com/office/drawing/2014/main" id="{EA613668-E32C-2159-F527-8B61A7F58382}"/>
              </a:ext>
            </a:extLst>
          </p:cNvPr>
          <p:cNvSpPr>
            <a:spLocks noGrp="1"/>
          </p:cNvSpPr>
          <p:nvPr>
            <p:ph type="dt" sz="half" idx="10"/>
          </p:nvPr>
        </p:nvSpPr>
        <p:spPr bwMode="auto">
          <a:xfrm>
            <a:off x="6286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fld id="{60B32085-AF4C-44E6-9466-09E4BB8D918C}" type="datetime1">
              <a:rPr lang="en-US" altLang="en-US" sz="900" b="0">
                <a:solidFill>
                  <a:schemeClr val="tx1">
                    <a:tint val="82000"/>
                  </a:schemeClr>
                </a:solidFill>
              </a:rPr>
              <a:pPr eaLnBrk="1" hangingPunct="1">
                <a:spcBef>
                  <a:spcPct val="0"/>
                </a:spcBef>
                <a:buFontTx/>
                <a:buNone/>
              </a:pPr>
              <a:t>5/12/2025</a:t>
            </a:fld>
            <a:endParaRPr lang="en-US" altLang="en-US" sz="900" b="0">
              <a:solidFill>
                <a:schemeClr val="tx1">
                  <a:tint val="82000"/>
                </a:schemeClr>
              </a:solidFill>
            </a:endParaRPr>
          </a:p>
        </p:txBody>
      </p:sp>
      <p:sp>
        <p:nvSpPr>
          <p:cNvPr id="31749" name="灯片编号占位符 5">
            <a:extLst>
              <a:ext uri="{FF2B5EF4-FFF2-40B4-BE49-F238E27FC236}">
                <a16:creationId xmlns:a16="http://schemas.microsoft.com/office/drawing/2014/main" id="{C8745642-AF93-8323-545D-333A27753E92}"/>
              </a:ext>
            </a:extLst>
          </p:cNvPr>
          <p:cNvSpPr>
            <a:spLocks noGrp="1"/>
          </p:cNvSpPr>
          <p:nvPr>
            <p:ph type="sldNum" sz="quarter" idx="12"/>
          </p:nvPr>
        </p:nvSpPr>
        <p:spPr bwMode="auto">
          <a:xfrm>
            <a:off x="6457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fld id="{25F3501A-3C97-4E67-B60B-0BC8EC261821}" type="slidenum">
              <a:rPr lang="en-US" altLang="en-US" sz="900" b="0">
                <a:solidFill>
                  <a:schemeClr val="tx1">
                    <a:tint val="82000"/>
                  </a:schemeClr>
                </a:solidFill>
              </a:rPr>
              <a:pPr>
                <a:spcBef>
                  <a:spcPct val="0"/>
                </a:spcBef>
                <a:buFontTx/>
                <a:buNone/>
              </a:pPr>
              <a:t>9</a:t>
            </a:fld>
            <a:endParaRPr lang="en-US" altLang="en-US" sz="900" b="0">
              <a:solidFill>
                <a:schemeClr val="tx1">
                  <a:tint val="82000"/>
                </a:schemeClr>
              </a:solidFill>
            </a:endParaRPr>
          </a:p>
        </p:txBody>
      </p:sp>
      <p:graphicFrame>
        <p:nvGraphicFramePr>
          <p:cNvPr id="56324" name="Rectangle 1027">
            <a:extLst>
              <a:ext uri="{FF2B5EF4-FFF2-40B4-BE49-F238E27FC236}">
                <a16:creationId xmlns:a16="http://schemas.microsoft.com/office/drawing/2014/main" id="{3E20E650-6194-B344-11F4-365750E13F4F}"/>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5936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AFB7FAC98366479E17BC2389DC3E79" ma:contentTypeVersion="19" ma:contentTypeDescription="Create a new document." ma:contentTypeScope="" ma:versionID="57ef47bb490c21ff521d6dafad4b7838">
  <xsd:schema xmlns:xsd="http://www.w3.org/2001/XMLSchema" xmlns:xs="http://www.w3.org/2001/XMLSchema" xmlns:p="http://schemas.microsoft.com/office/2006/metadata/properties" xmlns:ns2="1d8f547b-b91a-4802-b159-4a13006d76aa" xmlns:ns3="631ba787-182f-4422-8d7c-0e4fb6d257ae" targetNamespace="http://schemas.microsoft.com/office/2006/metadata/properties" ma:root="true" ma:fieldsID="8c367f56fe6f89eaf9e9e8af80eb02c5" ns2:_="" ns3:_="">
    <xsd:import namespace="1d8f547b-b91a-4802-b159-4a13006d76aa"/>
    <xsd:import namespace="631ba787-182f-4422-8d7c-0e4fb6d257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8f547b-b91a-4802-b159-4a13006d7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b94bd0-3042-4cf8-aa30-3f21924b22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1ba787-182f-4422-8d7c-0e4fb6d257a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c9e339-4595-479a-8bb5-5275fe0f3be6}" ma:internalName="TaxCatchAll" ma:showField="CatchAllData" ma:web="631ba787-182f-4422-8d7c-0e4fb6d25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8f547b-b91a-4802-b159-4a13006d76aa">
      <Terms xmlns="http://schemas.microsoft.com/office/infopath/2007/PartnerControls"/>
    </lcf76f155ced4ddcb4097134ff3c332f>
    <TaxCatchAll xmlns="631ba787-182f-4422-8d7c-0e4fb6d257ae" xsi:nil="true"/>
  </documentManagement>
</p:properties>
</file>

<file path=customXml/itemProps1.xml><?xml version="1.0" encoding="utf-8"?>
<ds:datastoreItem xmlns:ds="http://schemas.openxmlformats.org/officeDocument/2006/customXml" ds:itemID="{BDEDAB6E-E518-41C9-A8DD-7F348EA8DFA6}"/>
</file>

<file path=customXml/itemProps2.xml><?xml version="1.0" encoding="utf-8"?>
<ds:datastoreItem xmlns:ds="http://schemas.openxmlformats.org/officeDocument/2006/customXml" ds:itemID="{E2BA2D23-2F7E-49C6-98F1-1A766380C296}"/>
</file>

<file path=customXml/itemProps3.xml><?xml version="1.0" encoding="utf-8"?>
<ds:datastoreItem xmlns:ds="http://schemas.openxmlformats.org/officeDocument/2006/customXml" ds:itemID="{F830774A-E8EA-4679-9C06-3064D5572D2E}"/>
</file>

<file path=docProps/app.xml><?xml version="1.0" encoding="utf-8"?>
<Properties xmlns="http://schemas.openxmlformats.org/officeDocument/2006/extended-properties" xmlns:vt="http://schemas.openxmlformats.org/officeDocument/2006/docPropsVTypes">
  <Template/>
  <TotalTime>1390</TotalTime>
  <Words>1432</Words>
  <Application>Microsoft Office PowerPoint</Application>
  <PresentationFormat>On-screen Show (4:3)</PresentationFormat>
  <Paragraphs>230</Paragraphs>
  <Slides>33</Slides>
  <Notes>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5" baseType="lpstr">
      <vt:lpstr>Microsoft YaHei</vt:lpstr>
      <vt:lpstr>宋体</vt:lpstr>
      <vt:lpstr>Aptos</vt:lpstr>
      <vt:lpstr>Aptos Display</vt:lpstr>
      <vt:lpstr>Arial</vt:lpstr>
      <vt:lpstr>Open Sans</vt:lpstr>
      <vt:lpstr>Tahoma</vt:lpstr>
      <vt:lpstr>Times New Roman</vt:lpstr>
      <vt:lpstr>Verdana</vt:lpstr>
      <vt:lpstr>Wingdings</vt:lpstr>
      <vt:lpstr>Office Theme</vt:lpstr>
      <vt:lpstr>Chart</vt:lpstr>
      <vt:lpstr>The Key to Making High-Quality Corn Silage </vt:lpstr>
      <vt:lpstr>Outline</vt:lpstr>
      <vt:lpstr>Composition of Corn Silage</vt:lpstr>
      <vt:lpstr> Energy Contribution</vt:lpstr>
      <vt:lpstr>Importance of Making High Quality Corn Silage</vt:lpstr>
      <vt:lpstr>PowerPoint Presentation</vt:lpstr>
      <vt:lpstr>The Process of Silage Fermentation</vt:lpstr>
      <vt:lpstr>Corn silage is like a war - to make the "good" microbes win!</vt:lpstr>
      <vt:lpstr>Fermentation Process of Corn Silage</vt:lpstr>
      <vt:lpstr>How to limit the growth of "bad" microorganisms?</vt:lpstr>
      <vt:lpstr>Factors influencing the quality of corn silage</vt:lpstr>
      <vt:lpstr>Variety</vt:lpstr>
      <vt:lpstr>Effect of maturity at harvesting on the dry matter loss of silage</vt:lpstr>
      <vt:lpstr>Effect of silage harvest maturity on milk production</vt:lpstr>
      <vt:lpstr>Effect of Cutting Height on Corn Silage Quality</vt:lpstr>
      <vt:lpstr>Design of Silage Bunker</vt:lpstr>
      <vt:lpstr>Theoretical cutting length of corn silage</vt:lpstr>
      <vt:lpstr>Benefits of Kernel Processing</vt:lpstr>
      <vt:lpstr>When is kernel processing most effective?</vt:lpstr>
      <vt:lpstr>The degree of kernel processing</vt:lpstr>
      <vt:lpstr>Corn Shredlage</vt:lpstr>
      <vt:lpstr>Shredlage increases milk production</vt:lpstr>
      <vt:lpstr>Are lactic acid bacteria needed?</vt:lpstr>
      <vt:lpstr>The addition of lactic acid bacteria can speed up the fermentation of silage</vt:lpstr>
      <vt:lpstr>Types of silage additives</vt:lpstr>
      <vt:lpstr>Silage Packing Density</vt:lpstr>
      <vt:lpstr>Filling the Bunker</vt:lpstr>
      <vt:lpstr>PowerPoint Presentation</vt:lpstr>
      <vt:lpstr>Covering Bunkers</vt:lpstr>
      <vt:lpstr>Oxygen barrier membrane</vt:lpstr>
      <vt:lpstr>Nutritional Targets for Corn Silage</vt:lpstr>
      <vt:lpstr>Acid Profile of Corn Silage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Kai Chen</dc:creator>
  <cp:lastModifiedBy>Kai Chen</cp:lastModifiedBy>
  <cp:revision>1</cp:revision>
  <dcterms:modified xsi:type="dcterms:W3CDTF">2025-05-12T19:39:56Z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0x0101007EAFB7FAC98366479E17BC2389DC3E79</vt:lpwstr>
  </property>
</Properties>
</file>